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</p:sldMasterIdLst>
  <p:notesMasterIdLst>
    <p:notesMasterId r:id="rId7"/>
  </p:notesMasterIdLst>
  <p:sldIdLst>
    <p:sldId id="7207" r:id="rId3"/>
    <p:sldId id="7211" r:id="rId4"/>
    <p:sldId id="7210" r:id="rId5"/>
    <p:sldId id="261" r:id="rId6"/>
  </p:sldIdLst>
  <p:sldSz cx="12192000" cy="6858000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CFF"/>
    <a:srgbClr val="F353EB"/>
    <a:srgbClr val="F452E5"/>
    <a:srgbClr val="FFBB31"/>
    <a:srgbClr val="FFFFFF"/>
    <a:srgbClr val="FFB831"/>
    <a:srgbClr val="3FA9F5"/>
    <a:srgbClr val="49BDFF"/>
    <a:srgbClr val="0097E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92" autoAdjust="0"/>
    <p:restoredTop sz="96327"/>
  </p:normalViewPr>
  <p:slideViewPr>
    <p:cSldViewPr snapToGrid="0">
      <p:cViewPr varScale="1">
        <p:scale>
          <a:sx n="123" d="100"/>
          <a:sy n="123" d="100"/>
        </p:scale>
        <p:origin x="1080" y="19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ECEE8-E9FC-FC45-B568-AAC5608ADA45}" type="datetimeFigureOut">
              <a:rPr kumimoji="1" lang="zh-CN" altLang="en-US" smtClean="0"/>
              <a:t>2023/12/15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46E578-FCE3-D24A-8B9D-0B8CB17EF71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4.sv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3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4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7" Type="http://schemas.openxmlformats.org/officeDocument/2006/relationships/image" Target="../media/image4.sv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3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8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7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8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0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0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4.gif"/><Relationship Id="rId5" Type="http://schemas.openxmlformats.org/officeDocument/2006/relationships/image" Target="../media/image23.gif"/><Relationship Id="rId4" Type="http://schemas.openxmlformats.org/officeDocument/2006/relationships/hyperlink" Target="http://www.octoscope.com/" TargetMode="External"/></Relationships>
</file>

<file path=ppt/slideLayouts/_rels/slideLayout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5.png"/><Relationship Id="rId4" Type="http://schemas.openxmlformats.org/officeDocument/2006/relationships/hyperlink" Target="http://www.octoscope.com/" TargetMode="External"/></Relationships>
</file>

<file path=ppt/slideLayouts/_rels/slideLayout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4.gif"/><Relationship Id="rId5" Type="http://schemas.openxmlformats.org/officeDocument/2006/relationships/image" Target="../media/image23.gif"/><Relationship Id="rId4" Type="http://schemas.openxmlformats.org/officeDocument/2006/relationships/hyperlink" Target="http://www.octoscope.com/" TargetMode="External"/></Relationships>
</file>

<file path=ppt/slideLayouts/_rels/slideLayout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5.png"/><Relationship Id="rId4" Type="http://schemas.openxmlformats.org/officeDocument/2006/relationships/hyperlink" Target="http://www.octoscope.com/" TargetMode="Externa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cheng\Desktop\WAA大会筹备\WAA 大会活动物料设计文件\主KVbg-定稿.png主KVbg-定稿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7" descr="资源 2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2355" y="719455"/>
            <a:ext cx="2880000" cy="712871"/>
          </a:xfrm>
          <a:prstGeom prst="rect">
            <a:avLst/>
          </a:prstGeom>
        </p:spPr>
      </p:pic>
      <p:sp>
        <p:nvSpPr>
          <p:cNvPr id="2" name="文本框 1"/>
          <p:cNvSpPr txBox="1"/>
          <p:nvPr userDrawn="1"/>
        </p:nvSpPr>
        <p:spPr>
          <a:xfrm>
            <a:off x="5845810" y="727964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主KV-bg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资源 2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65105" y="363855"/>
            <a:ext cx="1440000" cy="3564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44E60E10-5D7A-9F46-9401-49FDDF4DA5A9}" type="datetime1">
              <a:rPr lang="zh-CN" altLang="en-US" smtClean="0"/>
              <a:t>2023/12/15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8" descr="资源 2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65105" y="363855"/>
            <a:ext cx="1440000" cy="356436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/>
        </p:nvSpPr>
        <p:spPr>
          <a:xfrm>
            <a:off x="1078230" y="2021840"/>
            <a:ext cx="1198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</a:p>
        </p:txBody>
      </p:sp>
      <p:sp>
        <p:nvSpPr>
          <p:cNvPr id="7" name="文本框 6"/>
          <p:cNvSpPr txBox="1"/>
          <p:nvPr userDrawn="1"/>
        </p:nvSpPr>
        <p:spPr>
          <a:xfrm>
            <a:off x="4502150" y="1802765"/>
            <a:ext cx="2487930" cy="31692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01 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文字标题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20pt</a:t>
            </a:r>
            <a:endParaRPr lang="en-US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02 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文字标题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20pt</a:t>
            </a:r>
            <a:endParaRPr lang="en-US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03 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文字标题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20pt</a:t>
            </a:r>
            <a:endParaRPr lang="en-US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04 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文字标题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20pt</a:t>
            </a:r>
            <a:endParaRPr lang="en-US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05 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文字标题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20pt</a:t>
            </a:r>
            <a:endParaRPr lang="zh-CN" altLang="en-US" sz="20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0" y="990600"/>
            <a:ext cx="12191365" cy="58680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81A99182-0F21-EB4F-AE0A-410DEBE2DBBA}" type="datetime1">
              <a:rPr lang="zh-CN" altLang="en-US" smtClean="0"/>
              <a:t>2023/12/15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图片 8" descr="资源 2"/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365105" y="363855"/>
            <a:ext cx="1440000" cy="356436"/>
          </a:xfrm>
          <a:prstGeom prst="rect">
            <a:avLst/>
          </a:prstGeom>
        </p:spPr>
      </p:pic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8330" y="189230"/>
            <a:ext cx="9654540" cy="705485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8E40AEEE-A8F0-0F46-9BE3-45A26F4AF0B4}" type="datetime1">
              <a:rPr lang="zh-CN" altLang="en-US" smtClean="0"/>
              <a:t>2023/12/15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图片 8" descr="资源 2"/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365105" y="363855"/>
            <a:ext cx="1440000" cy="3564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cheng\Desktop\WAA大会筹备\WAA 大会活动物料设计文件\主KVbg-定稿.png主KVbg-定稿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7" descr="资源 2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2355" y="719455"/>
            <a:ext cx="2880000" cy="712871"/>
          </a:xfrm>
          <a:prstGeom prst="rect">
            <a:avLst/>
          </a:prstGeom>
        </p:spPr>
      </p:pic>
      <p:sp>
        <p:nvSpPr>
          <p:cNvPr id="6" name="标题 1"/>
          <p:cNvSpPr>
            <a:spLocks noGrp="1"/>
          </p:cNvSpPr>
          <p:nvPr>
            <p:ph type="ctrTitle" hasCustomPrompt="1"/>
          </p:nvPr>
        </p:nvSpPr>
        <p:spPr>
          <a:xfrm>
            <a:off x="1198800" y="2448560"/>
            <a:ext cx="3190320" cy="1036240"/>
          </a:xfrm>
        </p:spPr>
        <p:txBody>
          <a:bodyPr/>
          <a:lstStyle>
            <a:lvl1pPr>
              <a:defRPr sz="6600"/>
            </a:lvl1pPr>
          </a:lstStyle>
          <a:p>
            <a:r>
              <a:rPr lang="zh-CN" altLang="en-US" dirty="0"/>
              <a:t>谢谢</a:t>
            </a:r>
            <a:r>
              <a:rPr lang="en-US" altLang="zh-CN" dirty="0"/>
              <a:t>!</a:t>
            </a:r>
          </a:p>
        </p:txBody>
      </p:sp>
      <p:sp>
        <p:nvSpPr>
          <p:cNvPr id="7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198800" y="3722960"/>
            <a:ext cx="3190320" cy="625520"/>
          </a:xfrm>
        </p:spPr>
        <p:txBody>
          <a:bodyPr>
            <a:noAutofit/>
          </a:bodyPr>
          <a:lstStyle>
            <a:lvl1pPr marL="0" indent="0">
              <a:buNone/>
              <a:defRPr sz="4000"/>
            </a:lvl1pPr>
          </a:lstStyle>
          <a:p>
            <a:r>
              <a:rPr lang="en-US" altLang="zh-CN" dirty="0"/>
              <a:t>Thanks!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inese 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28890" y="456134"/>
            <a:ext cx="10736446" cy="9934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1pPr>
            <a:lvl2pPr marL="593725" indent="0" algn="ctr">
              <a:buNone/>
              <a:defRPr sz="2595"/>
            </a:lvl2pPr>
            <a:lvl3pPr marL="1186815" indent="0" algn="ctr">
              <a:buNone/>
              <a:defRPr sz="2335"/>
            </a:lvl3pPr>
            <a:lvl4pPr marL="1780540" indent="0" algn="ctr">
              <a:buNone/>
              <a:defRPr sz="2075"/>
            </a:lvl4pPr>
            <a:lvl5pPr marL="2373630" indent="0" algn="ctr">
              <a:buNone/>
              <a:defRPr sz="2075"/>
            </a:lvl5pPr>
            <a:lvl6pPr marL="2967355" indent="0" algn="ctr">
              <a:buNone/>
              <a:defRPr sz="2075"/>
            </a:lvl6pPr>
            <a:lvl7pPr marL="3560445" indent="0" algn="ctr">
              <a:buNone/>
              <a:defRPr sz="2075"/>
            </a:lvl7pPr>
            <a:lvl8pPr marL="4154170" indent="0" algn="ctr">
              <a:buNone/>
              <a:defRPr sz="2075"/>
            </a:lvl8pPr>
            <a:lvl9pPr marL="4747260" indent="0" algn="ctr">
              <a:buNone/>
              <a:defRPr sz="2075"/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 hasCustomPrompt="1"/>
          </p:nvPr>
        </p:nvSpPr>
        <p:spPr>
          <a:xfrm>
            <a:off x="725740" y="1501989"/>
            <a:ext cx="10729365" cy="4690459"/>
          </a:xfrm>
          <a:prstGeom prst="rect">
            <a:avLst/>
          </a:prstGeom>
        </p:spPr>
        <p:txBody>
          <a:bodyPr lIns="0" tIns="0" rIns="0" bIns="0"/>
          <a:lstStyle>
            <a:lvl1pPr marL="12065" indent="0">
              <a:lnSpc>
                <a:spcPct val="100000"/>
              </a:lnSpc>
              <a:spcBef>
                <a:spcPts val="0"/>
              </a:spcBef>
              <a:buFontTx/>
              <a:buNone/>
              <a:tabLst>
                <a:tab pos="1207135" algn="ctr"/>
              </a:tabLst>
              <a:defRPr sz="18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1pPr>
            <a:lvl2pPr marL="525145" indent="-170815">
              <a:buFont typeface="Arial" panose="020B0604020202020204" pitchFamily="34" charset="0"/>
              <a:buChar char="•"/>
              <a:tabLst>
                <a:tab pos="1207135" algn="ctr"/>
              </a:tabLst>
              <a:defRPr sz="1295" baseline="0"/>
            </a:lvl2pPr>
            <a:lvl3pPr marL="525145" indent="-170815">
              <a:buFont typeface="Arial" panose="020B0604020202020204" pitchFamily="34" charset="0"/>
              <a:buChar char="•"/>
              <a:tabLst>
                <a:tab pos="1207135" algn="ctr"/>
              </a:tabLst>
              <a:defRPr sz="1295" baseline="0"/>
            </a:lvl3pPr>
            <a:lvl4pPr marL="525145" indent="-170815">
              <a:buFont typeface="Arial" panose="020B0604020202020204" pitchFamily="34" charset="0"/>
              <a:buChar char="•"/>
              <a:tabLst>
                <a:tab pos="1207135" algn="ctr"/>
              </a:tabLst>
              <a:defRPr sz="1295" baseline="0"/>
            </a:lvl4pPr>
            <a:lvl5pPr marL="525145" indent="-170815">
              <a:buFont typeface="Arial" panose="020B0604020202020204" pitchFamily="34" charset="0"/>
              <a:buChar char="•"/>
              <a:tabLst>
                <a:tab pos="1207135" algn="ctr"/>
              </a:tabLst>
              <a:defRPr sz="1295" baseline="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Purp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749704"/>
            <a:ext cx="6285965" cy="775597"/>
          </a:xfrm>
        </p:spPr>
        <p:txBody>
          <a:bodyPr wrap="square" lIns="0" tIns="91440" rIns="0" bIns="182880" anchor="b">
            <a:spAutoFit/>
          </a:bodyPr>
          <a:lstStyle>
            <a:lvl1pPr algn="l">
              <a:defRPr lang="en-US" sz="3600" kern="1200" dirty="0">
                <a:solidFill>
                  <a:srgbClr val="FFFFFF"/>
                </a:solidFill>
                <a:latin typeface="Arial Narrow" panose="020B060602020203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525300"/>
            <a:ext cx="6285965" cy="424732"/>
          </a:xfrm>
        </p:spPr>
        <p:txBody>
          <a:bodyPr wrap="square" lIns="0" tIns="91440" rIns="0" bIns="0">
            <a:spAutoFit/>
          </a:bodyPr>
          <a:lstStyle>
            <a:lvl1pPr marL="0" indent="0" algn="l">
              <a:buNone/>
              <a:defRPr sz="2400">
                <a:solidFill>
                  <a:srgbClr val="FFFFFF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Logo 3">
            <a:extLst>
              <a:ext uri="{FF2B5EF4-FFF2-40B4-BE49-F238E27FC236}">
                <a16:creationId xmlns:a16="http://schemas.microsoft.com/office/drawing/2014/main" id="{CE7D932E-957D-4F6A-A196-7DEEF9288A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23468" y="287857"/>
            <a:ext cx="1581325" cy="393273"/>
          </a:xfrm>
          <a:prstGeom prst="rect">
            <a:avLst/>
          </a:prstGeom>
        </p:spPr>
      </p:pic>
      <p:pic>
        <p:nvPicPr>
          <p:cNvPr id="8" name="Circle 3">
            <a:extLst>
              <a:ext uri="{FF2B5EF4-FFF2-40B4-BE49-F238E27FC236}">
                <a16:creationId xmlns:a16="http://schemas.microsoft.com/office/drawing/2014/main" id="{EED3252D-F222-4441-B29A-875A6CC910D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2310" b="30624"/>
          <a:stretch>
            <a:fillRect/>
          </a:stretch>
        </p:blipFill>
        <p:spPr>
          <a:xfrm>
            <a:off x="6743165" y="1992282"/>
            <a:ext cx="5448835" cy="4865719"/>
          </a:xfrm>
          <a:custGeom>
            <a:avLst/>
            <a:gdLst>
              <a:gd name="connsiteX0" fmla="*/ 0 w 4759642"/>
              <a:gd name="connsiteY0" fmla="*/ 0 h 4250280"/>
              <a:gd name="connsiteX1" fmla="*/ 4759642 w 4759642"/>
              <a:gd name="connsiteY1" fmla="*/ 0 h 4250280"/>
              <a:gd name="connsiteX2" fmla="*/ 4759642 w 4759642"/>
              <a:gd name="connsiteY2" fmla="*/ 4250280 h 4250280"/>
              <a:gd name="connsiteX3" fmla="*/ 0 w 4759642"/>
              <a:gd name="connsiteY3" fmla="*/ 4250280 h 4250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9642" h="4250280">
                <a:moveTo>
                  <a:pt x="0" y="0"/>
                </a:moveTo>
                <a:lnTo>
                  <a:pt x="4759642" y="0"/>
                </a:lnTo>
                <a:lnTo>
                  <a:pt x="4759642" y="4250280"/>
                </a:lnTo>
                <a:lnTo>
                  <a:pt x="0" y="4250280"/>
                </a:lnTo>
                <a:close/>
              </a:path>
            </a:pathLst>
          </a:cu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EC4B4735-57CE-41FF-BFEE-74DC52D23869}"/>
              </a:ext>
            </a:extLst>
          </p:cNvPr>
          <p:cNvSpPr txBox="1">
            <a:spLocks/>
          </p:cNvSpPr>
          <p:nvPr userDrawn="1"/>
        </p:nvSpPr>
        <p:spPr>
          <a:xfrm>
            <a:off x="11597640" y="6483743"/>
            <a:ext cx="274320" cy="274320"/>
          </a:xfrm>
          <a:prstGeom prst="ellipse">
            <a:avLst/>
          </a:prstGeom>
          <a:solidFill>
            <a:srgbClr val="FFFFFF"/>
          </a:solidFill>
        </p:spPr>
        <p:txBody>
          <a:bodyPr vert="horz" wrap="none" lIns="0" tIns="0" rIns="0" bIns="0" rtlCol="0" anchor="ctr"/>
          <a:lstStyle>
            <a:defPPr>
              <a:defRPr lang="ru-RU"/>
            </a:defPPr>
            <a:lvl1pPr marL="0" algn="ctr" defTabSz="914202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01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02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03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04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05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06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07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808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194B07B-F824-C549-BCC3-F407D2794F01}" type="slidenum">
              <a:rPr lang="en-US" sz="800" b="1" smtClean="0">
                <a:solidFill>
                  <a:schemeClr val="accent3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800" b="1" dirty="0">
              <a:solidFill>
                <a:schemeClr val="accent3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02FD19-463F-4920-BB90-BCEA63E8DAC4}"/>
              </a:ext>
            </a:extLst>
          </p:cNvPr>
          <p:cNvSpPr txBox="1"/>
          <p:nvPr userDrawn="1"/>
        </p:nvSpPr>
        <p:spPr>
          <a:xfrm>
            <a:off x="398531" y="6521743"/>
            <a:ext cx="1134285" cy="21544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Proprietary and Confidential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C517D2-165E-44A5-A9CC-380944A05F1C}"/>
              </a:ext>
            </a:extLst>
          </p:cNvPr>
          <p:cNvSpPr txBox="1"/>
          <p:nvPr userDrawn="1"/>
        </p:nvSpPr>
        <p:spPr>
          <a:xfrm>
            <a:off x="10542153" y="6521743"/>
            <a:ext cx="950580" cy="215444"/>
          </a:xfrm>
          <a:prstGeom prst="rect">
            <a:avLst/>
          </a:prstGeom>
          <a:noFill/>
        </p:spPr>
        <p:txBody>
          <a:bodyPr wrap="none" lIns="0" tIns="45720" rIns="0" bIns="45720">
            <a:spAutoFit/>
          </a:bodyPr>
          <a:lstStyle/>
          <a:p>
            <a:pPr marL="0" marR="0" lvl="0" indent="0" algn="r" defTabSz="1219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Spirent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 Promise Assured</a:t>
            </a:r>
          </a:p>
        </p:txBody>
      </p:sp>
    </p:spTree>
    <p:extLst>
      <p:ext uri="{BB962C8B-B14F-4D97-AF65-F5344CB8AC3E}">
        <p14:creationId xmlns:p14="http://schemas.microsoft.com/office/powerpoint/2010/main" val="4183265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749704"/>
            <a:ext cx="6285965" cy="775597"/>
          </a:xfrm>
        </p:spPr>
        <p:txBody>
          <a:bodyPr wrap="square" lIns="0" tIns="91440" rIns="0" bIns="182880" anchor="b">
            <a:spAutoFit/>
          </a:bodyPr>
          <a:lstStyle>
            <a:lvl1pPr algn="l">
              <a:defRPr lang="en-US" sz="3600" kern="1200" dirty="0">
                <a:solidFill>
                  <a:schemeClr val="accent3"/>
                </a:solidFill>
                <a:latin typeface="Arial Narrow" panose="020B060602020203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525300"/>
            <a:ext cx="6285965" cy="424732"/>
          </a:xfrm>
        </p:spPr>
        <p:txBody>
          <a:bodyPr wrap="square" lIns="0" tIns="91440" rIns="0" bIns="0">
            <a:spAutoFit/>
          </a:bodyPr>
          <a:lstStyle>
            <a:lvl1pPr marL="0" indent="0" algn="l">
              <a:buNone/>
              <a:defRPr sz="240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Logo 3">
            <a:extLst>
              <a:ext uri="{FF2B5EF4-FFF2-40B4-BE49-F238E27FC236}">
                <a16:creationId xmlns:a16="http://schemas.microsoft.com/office/drawing/2014/main" id="{CE7D932E-957D-4F6A-A196-7DEEF9288A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23468" y="287857"/>
            <a:ext cx="1581325" cy="393273"/>
          </a:xfrm>
          <a:prstGeom prst="rect">
            <a:avLst/>
          </a:prstGeom>
        </p:spPr>
      </p:pic>
      <p:pic>
        <p:nvPicPr>
          <p:cNvPr id="8" name="Circle 3">
            <a:extLst>
              <a:ext uri="{FF2B5EF4-FFF2-40B4-BE49-F238E27FC236}">
                <a16:creationId xmlns:a16="http://schemas.microsoft.com/office/drawing/2014/main" id="{EED3252D-F222-4441-B29A-875A6CC910D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2310" b="30624"/>
          <a:stretch>
            <a:fillRect/>
          </a:stretch>
        </p:blipFill>
        <p:spPr>
          <a:xfrm>
            <a:off x="6743165" y="1992282"/>
            <a:ext cx="5448835" cy="4865719"/>
          </a:xfrm>
          <a:custGeom>
            <a:avLst/>
            <a:gdLst>
              <a:gd name="connsiteX0" fmla="*/ 0 w 4759642"/>
              <a:gd name="connsiteY0" fmla="*/ 0 h 4250280"/>
              <a:gd name="connsiteX1" fmla="*/ 4759642 w 4759642"/>
              <a:gd name="connsiteY1" fmla="*/ 0 h 4250280"/>
              <a:gd name="connsiteX2" fmla="*/ 4759642 w 4759642"/>
              <a:gd name="connsiteY2" fmla="*/ 4250280 h 4250280"/>
              <a:gd name="connsiteX3" fmla="*/ 0 w 4759642"/>
              <a:gd name="connsiteY3" fmla="*/ 4250280 h 4250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9642" h="4250280">
                <a:moveTo>
                  <a:pt x="0" y="0"/>
                </a:moveTo>
                <a:lnTo>
                  <a:pt x="4759642" y="0"/>
                </a:lnTo>
                <a:lnTo>
                  <a:pt x="4759642" y="4250280"/>
                </a:lnTo>
                <a:lnTo>
                  <a:pt x="0" y="4250280"/>
                </a:lnTo>
                <a:close/>
              </a:path>
            </a:pathLst>
          </a:cu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802FD19-463F-4920-BB90-BCEA63E8DAC4}"/>
              </a:ext>
            </a:extLst>
          </p:cNvPr>
          <p:cNvSpPr txBox="1"/>
          <p:nvPr userDrawn="1"/>
        </p:nvSpPr>
        <p:spPr>
          <a:xfrm>
            <a:off x="398531" y="6521743"/>
            <a:ext cx="1134285" cy="21544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800" dirty="0">
                <a:solidFill>
                  <a:srgbClr val="69696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Proprietary and Confidential</a:t>
            </a:r>
          </a:p>
        </p:txBody>
      </p:sp>
      <p:sp>
        <p:nvSpPr>
          <p:cNvPr id="9" name="PLACEHOLDER">
            <a:extLst>
              <a:ext uri="{FF2B5EF4-FFF2-40B4-BE49-F238E27FC236}">
                <a16:creationId xmlns:a16="http://schemas.microsoft.com/office/drawing/2014/main" id="{27E8F710-1314-47DA-B22A-149DEA4B8593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6743165" y="2011680"/>
            <a:ext cx="5448835" cy="4846320"/>
          </a:xfrm>
          <a:custGeom>
            <a:avLst/>
            <a:gdLst>
              <a:gd name="connsiteX0" fmla="*/ 3063240 w 4754880"/>
              <a:gd name="connsiteY0" fmla="*/ 0 h 4229100"/>
              <a:gd name="connsiteX1" fmla="*/ 4523362 w 4754880"/>
              <a:gd name="connsiteY1" fmla="*/ 369717 h 4229100"/>
              <a:gd name="connsiteX2" fmla="*/ 4754880 w 4754880"/>
              <a:gd name="connsiteY2" fmla="*/ 510367 h 4229100"/>
              <a:gd name="connsiteX3" fmla="*/ 4754880 w 4754880"/>
              <a:gd name="connsiteY3" fmla="*/ 4229100 h 4229100"/>
              <a:gd name="connsiteX4" fmla="*/ 231029 w 4754880"/>
              <a:gd name="connsiteY4" fmla="*/ 4229100 h 4229100"/>
              <a:gd name="connsiteX5" fmla="*/ 137717 w 4754880"/>
              <a:gd name="connsiteY5" fmla="*/ 3974154 h 4229100"/>
              <a:gd name="connsiteX6" fmla="*/ 0 w 4754880"/>
              <a:gd name="connsiteY6" fmla="*/ 3063240 h 4229100"/>
              <a:gd name="connsiteX7" fmla="*/ 3063240 w 4754880"/>
              <a:gd name="connsiteY7" fmla="*/ 0 h 422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54880" h="4229100">
                <a:moveTo>
                  <a:pt x="3063240" y="0"/>
                </a:moveTo>
                <a:cubicBezTo>
                  <a:pt x="3591922" y="0"/>
                  <a:pt x="4089322" y="133932"/>
                  <a:pt x="4523362" y="369717"/>
                </a:cubicBezTo>
                <a:lnTo>
                  <a:pt x="4754880" y="510367"/>
                </a:lnTo>
                <a:lnTo>
                  <a:pt x="4754880" y="4229100"/>
                </a:lnTo>
                <a:lnTo>
                  <a:pt x="231029" y="4229100"/>
                </a:lnTo>
                <a:lnTo>
                  <a:pt x="137717" y="3974154"/>
                </a:lnTo>
                <a:cubicBezTo>
                  <a:pt x="48216" y="3686397"/>
                  <a:pt x="0" y="3380449"/>
                  <a:pt x="0" y="3063240"/>
                </a:cubicBezTo>
                <a:cubicBezTo>
                  <a:pt x="0" y="1371459"/>
                  <a:pt x="1371459" y="0"/>
                  <a:pt x="3063240" y="0"/>
                </a:cubicBezTo>
                <a:close/>
              </a:path>
            </a:pathLst>
          </a:custGeom>
        </p:spPr>
        <p:txBody>
          <a:bodyPr wrap="square" anchor="ctr" anchorCtr="1">
            <a:noAutofit/>
          </a:bodyPr>
          <a:lstStyle>
            <a:lvl1pPr marL="0" indent="0" algn="ctr">
              <a:buNone/>
              <a:defRPr sz="18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here to add image</a:t>
            </a:r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2D0FC151-7FCB-4C90-B889-72AC9CF757E4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6743165" y="1872780"/>
            <a:ext cx="5448835" cy="2103120"/>
          </a:xfrm>
          <a:prstGeom prst="rect">
            <a:avLst/>
          </a:prstGeom>
          <a:blipFill dpi="0"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 t="5801" r="-28846" b="-236667"/>
            </a:stretch>
          </a:blipFill>
          <a:ln w="3175">
            <a:noFill/>
          </a:ln>
        </p:spPr>
        <p:txBody>
          <a:bodyPr wrap="square" bIns="274320" anchor="b" anchorCtr="0">
            <a:noAutofit/>
          </a:bodyPr>
          <a:lstStyle>
            <a:lvl1pPr marL="0" indent="0" algn="ctr">
              <a:buNone/>
              <a:defRPr sz="11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This stays floating above image</a:t>
            </a:r>
            <a:br>
              <a:rPr lang="en-US" dirty="0"/>
            </a:br>
            <a:r>
              <a:rPr lang="en-US" dirty="0"/>
              <a:t>(does NOT show in slideshow)</a:t>
            </a:r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2DB0BC6C-81BF-4658-B03E-206E8BB87951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6743165" y="4736098"/>
            <a:ext cx="5448835" cy="2121903"/>
          </a:xfrm>
          <a:prstGeom prst="rect">
            <a:avLst/>
          </a:prstGeom>
          <a:blipFill dpi="0"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 t="-128767" r="-28846" b="-102100"/>
            </a:stretch>
          </a:blipFill>
          <a:ln w="3175">
            <a:noFill/>
          </a:ln>
        </p:spPr>
        <p:txBody>
          <a:bodyPr wrap="square" bIns="274320" anchor="b" anchorCtr="0">
            <a:noAutofit/>
          </a:bodyPr>
          <a:lstStyle>
            <a:lvl1pPr marL="0" indent="0" algn="ctr">
              <a:buNone/>
              <a:defRPr sz="11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This has to be here,</a:t>
            </a:r>
            <a:br>
              <a:rPr lang="en-US" dirty="0"/>
            </a:br>
            <a:r>
              <a:rPr lang="en-US" dirty="0"/>
              <a:t>otherwise defaults to behind image</a:t>
            </a:r>
          </a:p>
        </p:txBody>
      </p:sp>
    </p:spTree>
    <p:extLst>
      <p:ext uri="{BB962C8B-B14F-4D97-AF65-F5344CB8AC3E}">
        <p14:creationId xmlns:p14="http://schemas.microsoft.com/office/powerpoint/2010/main" val="3625252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Blu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749704"/>
            <a:ext cx="6285965" cy="775597"/>
          </a:xfrm>
        </p:spPr>
        <p:txBody>
          <a:bodyPr wrap="square" lIns="0" tIns="91440" rIns="0" bIns="182880" anchor="b">
            <a:spAutoFit/>
          </a:bodyPr>
          <a:lstStyle>
            <a:lvl1pPr algn="l">
              <a:defRPr lang="en-US" sz="3600" kern="1200" dirty="0">
                <a:solidFill>
                  <a:srgbClr val="FFFFFF"/>
                </a:solidFill>
                <a:latin typeface="Arial Narrow" panose="020B060602020203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525300"/>
            <a:ext cx="6285965" cy="424732"/>
          </a:xfrm>
        </p:spPr>
        <p:txBody>
          <a:bodyPr wrap="square" lIns="0" tIns="91440" rIns="0" bIns="0">
            <a:spAutoFit/>
          </a:bodyPr>
          <a:lstStyle>
            <a:lvl1pPr marL="0" indent="0" algn="l">
              <a:buNone/>
              <a:defRPr sz="2400">
                <a:solidFill>
                  <a:srgbClr val="FFFFFF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Logo 3">
            <a:extLst>
              <a:ext uri="{FF2B5EF4-FFF2-40B4-BE49-F238E27FC236}">
                <a16:creationId xmlns:a16="http://schemas.microsoft.com/office/drawing/2014/main" id="{CE7D932E-957D-4F6A-A196-7DEEF9288A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23468" y="287857"/>
            <a:ext cx="1581325" cy="393273"/>
          </a:xfrm>
          <a:prstGeom prst="rect">
            <a:avLst/>
          </a:prstGeom>
        </p:spPr>
      </p:pic>
      <p:pic>
        <p:nvPicPr>
          <p:cNvPr id="8" name="Circle 3">
            <a:extLst>
              <a:ext uri="{FF2B5EF4-FFF2-40B4-BE49-F238E27FC236}">
                <a16:creationId xmlns:a16="http://schemas.microsoft.com/office/drawing/2014/main" id="{EED3252D-F222-4441-B29A-875A6CC910D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2310" b="30624"/>
          <a:stretch>
            <a:fillRect/>
          </a:stretch>
        </p:blipFill>
        <p:spPr>
          <a:xfrm>
            <a:off x="6743165" y="1992282"/>
            <a:ext cx="5448835" cy="4865719"/>
          </a:xfrm>
          <a:custGeom>
            <a:avLst/>
            <a:gdLst>
              <a:gd name="connsiteX0" fmla="*/ 0 w 4759642"/>
              <a:gd name="connsiteY0" fmla="*/ 0 h 4250280"/>
              <a:gd name="connsiteX1" fmla="*/ 4759642 w 4759642"/>
              <a:gd name="connsiteY1" fmla="*/ 0 h 4250280"/>
              <a:gd name="connsiteX2" fmla="*/ 4759642 w 4759642"/>
              <a:gd name="connsiteY2" fmla="*/ 4250280 h 4250280"/>
              <a:gd name="connsiteX3" fmla="*/ 0 w 4759642"/>
              <a:gd name="connsiteY3" fmla="*/ 4250280 h 4250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9642" h="4250280">
                <a:moveTo>
                  <a:pt x="0" y="0"/>
                </a:moveTo>
                <a:lnTo>
                  <a:pt x="4759642" y="0"/>
                </a:lnTo>
                <a:lnTo>
                  <a:pt x="4759642" y="4250280"/>
                </a:lnTo>
                <a:lnTo>
                  <a:pt x="0" y="4250280"/>
                </a:lnTo>
                <a:close/>
              </a:path>
            </a:pathLst>
          </a:cu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EC4B4735-57CE-41FF-BFEE-74DC52D23869}"/>
              </a:ext>
            </a:extLst>
          </p:cNvPr>
          <p:cNvSpPr txBox="1">
            <a:spLocks/>
          </p:cNvSpPr>
          <p:nvPr userDrawn="1"/>
        </p:nvSpPr>
        <p:spPr>
          <a:xfrm>
            <a:off x="11597640" y="6483743"/>
            <a:ext cx="274320" cy="274320"/>
          </a:xfrm>
          <a:prstGeom prst="ellipse">
            <a:avLst/>
          </a:prstGeom>
          <a:solidFill>
            <a:schemeClr val="bg1"/>
          </a:solidFill>
        </p:spPr>
        <p:txBody>
          <a:bodyPr vert="horz" wrap="none" lIns="0" tIns="0" rIns="0" bIns="0" rtlCol="0" anchor="ctr"/>
          <a:lstStyle>
            <a:defPPr>
              <a:defRPr lang="ru-RU"/>
            </a:defPPr>
            <a:lvl1pPr marL="0" algn="ctr" defTabSz="914202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01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02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03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04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05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06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07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808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194B07B-F824-C549-BCC3-F407D2794F01}" type="slidenum">
              <a:rPr lang="en-US" sz="800" b="1" smtClean="0">
                <a:solidFill>
                  <a:schemeClr val="accent3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800" b="1" dirty="0">
              <a:solidFill>
                <a:schemeClr val="accent3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02FD19-463F-4920-BB90-BCEA63E8DAC4}"/>
              </a:ext>
            </a:extLst>
          </p:cNvPr>
          <p:cNvSpPr txBox="1"/>
          <p:nvPr userDrawn="1"/>
        </p:nvSpPr>
        <p:spPr>
          <a:xfrm>
            <a:off x="398531" y="6521743"/>
            <a:ext cx="1134285" cy="21544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Proprietary and Confidential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C517D2-165E-44A5-A9CC-380944A05F1C}"/>
              </a:ext>
            </a:extLst>
          </p:cNvPr>
          <p:cNvSpPr txBox="1"/>
          <p:nvPr userDrawn="1"/>
        </p:nvSpPr>
        <p:spPr>
          <a:xfrm>
            <a:off x="10542153" y="6521743"/>
            <a:ext cx="950580" cy="215444"/>
          </a:xfrm>
          <a:prstGeom prst="rect">
            <a:avLst/>
          </a:prstGeom>
          <a:noFill/>
        </p:spPr>
        <p:txBody>
          <a:bodyPr wrap="none" lIns="0" tIns="45720" rIns="0" bIns="45720">
            <a:spAutoFit/>
          </a:bodyPr>
          <a:lstStyle/>
          <a:p>
            <a:pPr marL="0" marR="0" lvl="0" indent="0" algn="r" defTabSz="1219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Spirent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 Promise Assured</a:t>
            </a:r>
          </a:p>
        </p:txBody>
      </p:sp>
    </p:spTree>
    <p:extLst>
      <p:ext uri="{BB962C8B-B14F-4D97-AF65-F5344CB8AC3E}">
        <p14:creationId xmlns:p14="http://schemas.microsoft.com/office/powerpoint/2010/main" val="2779425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Image 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CA2C6097-8342-430B-9377-D8C59CC330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182880" tIns="182880" rIns="0" anchor="t" anchorCtr="0"/>
          <a:lstStyle>
            <a:lvl1pPr marL="0" marR="0" indent="0" algn="l" defTabSz="91405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/>
              <a:buNone/>
              <a:tabLst/>
              <a:defRPr sz="2000">
                <a:solidFill>
                  <a:srgbClr val="FF0000"/>
                </a:solidFill>
                <a:sym typeface="Wingdings" panose="05000000000000000000" pitchFamily="2" charset="2"/>
              </a:defRPr>
            </a:lvl1pPr>
          </a:lstStyle>
          <a:p>
            <a:r>
              <a:rPr lang="en-US" dirty="0"/>
              <a:t>Click the picture icon, add image, send to back </a:t>
            </a:r>
            <a:br>
              <a:rPr lang="en-US" dirty="0"/>
            </a:br>
            <a:r>
              <a:rPr lang="en-US" dirty="0"/>
              <a:t>(this text does not show in slideshow)</a:t>
            </a:r>
            <a:br>
              <a:rPr lang="en-US" dirty="0"/>
            </a:br>
            <a:r>
              <a:rPr lang="en-US" dirty="0"/>
              <a:t>The logo has to be here to show on top of image </a:t>
            </a:r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50EAC5D5-8FF4-48E6-9F67-643C446CC7C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322881" y="287856"/>
            <a:ext cx="1581912" cy="393192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0">
                <a:solidFill>
                  <a:srgbClr val="FF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749704"/>
            <a:ext cx="6285965" cy="775597"/>
          </a:xfrm>
        </p:spPr>
        <p:txBody>
          <a:bodyPr wrap="square" lIns="0" tIns="91440" rIns="0" bIns="182880" anchor="b">
            <a:spAutoFit/>
          </a:bodyPr>
          <a:lstStyle>
            <a:lvl1pPr algn="l">
              <a:defRPr lang="en-US" sz="3600" kern="1200" dirty="0">
                <a:solidFill>
                  <a:schemeClr val="accent3"/>
                </a:solidFill>
                <a:latin typeface="Arial Narrow" panose="020B060602020203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525300"/>
            <a:ext cx="6285965" cy="424732"/>
          </a:xfrm>
        </p:spPr>
        <p:txBody>
          <a:bodyPr wrap="square" lIns="0" tIns="91440" rIns="0" bIns="0">
            <a:spAutoFit/>
          </a:bodyPr>
          <a:lstStyle>
            <a:lvl1pPr marL="0" indent="0" algn="l">
              <a:buNone/>
              <a:defRPr sz="240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Logo 3">
            <a:extLst>
              <a:ext uri="{FF2B5EF4-FFF2-40B4-BE49-F238E27FC236}">
                <a16:creationId xmlns:a16="http://schemas.microsoft.com/office/drawing/2014/main" id="{CE7D932E-957D-4F6A-A196-7DEEF9288A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23468" y="287857"/>
            <a:ext cx="1581325" cy="39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0675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Image D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CA2C6097-8342-430B-9377-D8C59CC330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lIns="182880" tIns="182880" rIns="0" anchor="t" anchorCtr="0"/>
          <a:lstStyle>
            <a:lvl1pPr marL="0" marR="0" indent="0" algn="l" defTabSz="91405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/>
              <a:buNone/>
              <a:tabLst/>
              <a:defRPr sz="2000">
                <a:solidFill>
                  <a:srgbClr val="FF0000"/>
                </a:solidFill>
                <a:sym typeface="Wingdings" panose="05000000000000000000" pitchFamily="2" charset="2"/>
              </a:defRPr>
            </a:lvl1pPr>
          </a:lstStyle>
          <a:p>
            <a:r>
              <a:rPr lang="en-US" dirty="0"/>
              <a:t>Click the picture icon, add image, send to back </a:t>
            </a:r>
            <a:br>
              <a:rPr lang="en-US" dirty="0"/>
            </a:br>
            <a:r>
              <a:rPr lang="en-US" dirty="0"/>
              <a:t>(this text does not show in slideshow)</a:t>
            </a:r>
            <a:br>
              <a:rPr lang="en-US" dirty="0"/>
            </a:br>
            <a:r>
              <a:rPr lang="en-US" dirty="0"/>
              <a:t>The logo has to be here to show on top of image </a:t>
            </a:r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50EAC5D5-8FF4-48E6-9F67-643C446CC7C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322881" y="287856"/>
            <a:ext cx="1581912" cy="393192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0">
                <a:solidFill>
                  <a:srgbClr val="FF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749704"/>
            <a:ext cx="6285965" cy="775597"/>
          </a:xfrm>
        </p:spPr>
        <p:txBody>
          <a:bodyPr wrap="square" lIns="0" tIns="91440" rIns="0" bIns="182880" anchor="b">
            <a:spAutoFit/>
          </a:bodyPr>
          <a:lstStyle>
            <a:lvl1pPr algn="l">
              <a:defRPr lang="en-US" sz="3600" kern="1200" dirty="0">
                <a:solidFill>
                  <a:srgbClr val="FFFFFF"/>
                </a:solidFill>
                <a:latin typeface="Arial Narrow" panose="020B060602020203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525300"/>
            <a:ext cx="6285965" cy="424732"/>
          </a:xfrm>
        </p:spPr>
        <p:txBody>
          <a:bodyPr wrap="square" lIns="0" tIns="91440" rIns="0" bIns="0">
            <a:spAutoFit/>
          </a:bodyPr>
          <a:lstStyle>
            <a:lvl1pPr marL="0" indent="0" algn="l">
              <a:buNone/>
              <a:defRPr sz="2400">
                <a:solidFill>
                  <a:srgbClr val="FFFFFF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Logo 3">
            <a:extLst>
              <a:ext uri="{FF2B5EF4-FFF2-40B4-BE49-F238E27FC236}">
                <a16:creationId xmlns:a16="http://schemas.microsoft.com/office/drawing/2014/main" id="{CE7D932E-957D-4F6A-A196-7DEEF9288A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23468" y="287857"/>
            <a:ext cx="1581325" cy="39327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802FD19-463F-4920-BB90-BCEA63E8DAC4}"/>
              </a:ext>
            </a:extLst>
          </p:cNvPr>
          <p:cNvSpPr txBox="1"/>
          <p:nvPr userDrawn="1"/>
        </p:nvSpPr>
        <p:spPr>
          <a:xfrm>
            <a:off x="398531" y="6559745"/>
            <a:ext cx="1134285" cy="21544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800" dirty="0">
                <a:solidFill>
                  <a:srgbClr val="69696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Proprietary and Confidential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C517D2-165E-44A5-A9CC-380944A05F1C}"/>
              </a:ext>
            </a:extLst>
          </p:cNvPr>
          <p:cNvSpPr txBox="1"/>
          <p:nvPr userDrawn="1"/>
        </p:nvSpPr>
        <p:spPr>
          <a:xfrm>
            <a:off x="10542153" y="6521743"/>
            <a:ext cx="950580" cy="215444"/>
          </a:xfrm>
          <a:prstGeom prst="rect">
            <a:avLst/>
          </a:prstGeom>
          <a:noFill/>
        </p:spPr>
        <p:txBody>
          <a:bodyPr wrap="none" lIns="0" tIns="45720" rIns="0" bIns="45720">
            <a:spAutoFit/>
          </a:bodyPr>
          <a:lstStyle/>
          <a:p>
            <a:pPr marL="0" marR="0" lvl="0" indent="0" algn="r" defTabSz="1219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69696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Spirent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69696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 Promise Assured</a:t>
            </a:r>
          </a:p>
        </p:txBody>
      </p:sp>
    </p:spTree>
    <p:extLst>
      <p:ext uri="{BB962C8B-B14F-4D97-AF65-F5344CB8AC3E}">
        <p14:creationId xmlns:p14="http://schemas.microsoft.com/office/powerpoint/2010/main" val="798460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749704"/>
            <a:ext cx="6285965" cy="775597"/>
          </a:xfrm>
        </p:spPr>
        <p:txBody>
          <a:bodyPr wrap="square" lIns="0" tIns="91440" rIns="0" bIns="182880" anchor="b">
            <a:spAutoFit/>
          </a:bodyPr>
          <a:lstStyle>
            <a:lvl1pPr algn="l">
              <a:defRPr lang="en-US" sz="3600" kern="1200" dirty="0">
                <a:solidFill>
                  <a:schemeClr val="accent3"/>
                </a:solidFill>
                <a:latin typeface="Arial Narrow" panose="020B060602020203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Logo 3">
            <a:extLst>
              <a:ext uri="{FF2B5EF4-FFF2-40B4-BE49-F238E27FC236}">
                <a16:creationId xmlns:a16="http://schemas.microsoft.com/office/drawing/2014/main" id="{CE7D932E-957D-4F6A-A196-7DEEF9288A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23468" y="287857"/>
            <a:ext cx="1581325" cy="393273"/>
          </a:xfrm>
          <a:prstGeom prst="rect">
            <a:avLst/>
          </a:prstGeom>
        </p:spPr>
      </p:pic>
      <p:pic>
        <p:nvPicPr>
          <p:cNvPr id="8" name="Circle 3">
            <a:extLst>
              <a:ext uri="{FF2B5EF4-FFF2-40B4-BE49-F238E27FC236}">
                <a16:creationId xmlns:a16="http://schemas.microsoft.com/office/drawing/2014/main" id="{EED3252D-F222-4441-B29A-875A6CC910D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2310" b="30624"/>
          <a:stretch>
            <a:fillRect/>
          </a:stretch>
        </p:blipFill>
        <p:spPr>
          <a:xfrm>
            <a:off x="6743165" y="1992282"/>
            <a:ext cx="5448835" cy="4865719"/>
          </a:xfrm>
          <a:custGeom>
            <a:avLst/>
            <a:gdLst>
              <a:gd name="connsiteX0" fmla="*/ 0 w 4759642"/>
              <a:gd name="connsiteY0" fmla="*/ 0 h 4250280"/>
              <a:gd name="connsiteX1" fmla="*/ 4759642 w 4759642"/>
              <a:gd name="connsiteY1" fmla="*/ 0 h 4250280"/>
              <a:gd name="connsiteX2" fmla="*/ 4759642 w 4759642"/>
              <a:gd name="connsiteY2" fmla="*/ 4250280 h 4250280"/>
              <a:gd name="connsiteX3" fmla="*/ 0 w 4759642"/>
              <a:gd name="connsiteY3" fmla="*/ 4250280 h 4250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9642" h="4250280">
                <a:moveTo>
                  <a:pt x="0" y="0"/>
                </a:moveTo>
                <a:lnTo>
                  <a:pt x="4759642" y="0"/>
                </a:lnTo>
                <a:lnTo>
                  <a:pt x="4759642" y="4250280"/>
                </a:lnTo>
                <a:lnTo>
                  <a:pt x="0" y="4250280"/>
                </a:lnTo>
                <a:close/>
              </a:path>
            </a:pathLst>
          </a:cu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EC4B4735-57CE-41FF-BFEE-74DC52D23869}"/>
              </a:ext>
            </a:extLst>
          </p:cNvPr>
          <p:cNvSpPr txBox="1">
            <a:spLocks/>
          </p:cNvSpPr>
          <p:nvPr userDrawn="1"/>
        </p:nvSpPr>
        <p:spPr>
          <a:xfrm>
            <a:off x="11597640" y="6483743"/>
            <a:ext cx="274320" cy="274320"/>
          </a:xfrm>
          <a:prstGeom prst="ellipse">
            <a:avLst/>
          </a:prstGeom>
          <a:solidFill>
            <a:srgbClr val="08B1E1"/>
          </a:solidFill>
        </p:spPr>
        <p:txBody>
          <a:bodyPr vert="horz" wrap="none" lIns="0" tIns="0" rIns="0" bIns="0" rtlCol="0" anchor="ctr"/>
          <a:lstStyle>
            <a:defPPr>
              <a:defRPr lang="ru-RU"/>
            </a:defPPr>
            <a:lvl1pPr marL="0" algn="ctr" defTabSz="914202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01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02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03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04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05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06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07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808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194B07B-F824-C549-BCC3-F407D2794F01}" type="slidenum">
              <a:rPr lang="en-US" sz="800" b="1" smtClean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800" b="1" dirty="0">
              <a:solidFill>
                <a:srgbClr val="FFFFFF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02FD19-463F-4920-BB90-BCEA63E8DAC4}"/>
              </a:ext>
            </a:extLst>
          </p:cNvPr>
          <p:cNvSpPr txBox="1"/>
          <p:nvPr userDrawn="1"/>
        </p:nvSpPr>
        <p:spPr>
          <a:xfrm>
            <a:off x="398531" y="6521743"/>
            <a:ext cx="1134285" cy="21544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800" dirty="0">
                <a:solidFill>
                  <a:srgbClr val="69696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Proprietary and Confidential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C517D2-165E-44A5-A9CC-380944A05F1C}"/>
              </a:ext>
            </a:extLst>
          </p:cNvPr>
          <p:cNvSpPr txBox="1"/>
          <p:nvPr userDrawn="1"/>
        </p:nvSpPr>
        <p:spPr>
          <a:xfrm>
            <a:off x="10542153" y="6521743"/>
            <a:ext cx="950580" cy="215444"/>
          </a:xfrm>
          <a:prstGeom prst="rect">
            <a:avLst/>
          </a:prstGeom>
          <a:noFill/>
        </p:spPr>
        <p:txBody>
          <a:bodyPr wrap="none" lIns="0" tIns="45720" rIns="0" bIns="45720">
            <a:spAutoFit/>
          </a:bodyPr>
          <a:lstStyle/>
          <a:p>
            <a:pPr marL="0" marR="0" lvl="0" indent="0" algn="r" defTabSz="1219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69696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Spirent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69696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 Promise Assured</a:t>
            </a:r>
          </a:p>
        </p:txBody>
      </p:sp>
    </p:spTree>
    <p:extLst>
      <p:ext uri="{BB962C8B-B14F-4D97-AF65-F5344CB8AC3E}">
        <p14:creationId xmlns:p14="http://schemas.microsoft.com/office/powerpoint/2010/main" val="1689290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- Blu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749704"/>
            <a:ext cx="6285965" cy="775597"/>
          </a:xfrm>
        </p:spPr>
        <p:txBody>
          <a:bodyPr wrap="square" lIns="0" tIns="91440" rIns="0" bIns="182880" anchor="b">
            <a:spAutoFit/>
          </a:bodyPr>
          <a:lstStyle>
            <a:lvl1pPr algn="l">
              <a:defRPr lang="en-US" sz="3600" kern="1200" dirty="0">
                <a:solidFill>
                  <a:srgbClr val="FFFFFF"/>
                </a:solidFill>
                <a:latin typeface="Arial Narrow" panose="020B060602020203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Logo 3">
            <a:extLst>
              <a:ext uri="{FF2B5EF4-FFF2-40B4-BE49-F238E27FC236}">
                <a16:creationId xmlns:a16="http://schemas.microsoft.com/office/drawing/2014/main" id="{CE7D932E-957D-4F6A-A196-7DEEF9288A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23468" y="287857"/>
            <a:ext cx="1581325" cy="393273"/>
          </a:xfrm>
          <a:prstGeom prst="rect">
            <a:avLst/>
          </a:prstGeom>
        </p:spPr>
      </p:pic>
      <p:pic>
        <p:nvPicPr>
          <p:cNvPr id="8" name="Circle 3">
            <a:extLst>
              <a:ext uri="{FF2B5EF4-FFF2-40B4-BE49-F238E27FC236}">
                <a16:creationId xmlns:a16="http://schemas.microsoft.com/office/drawing/2014/main" id="{EED3252D-F222-4441-B29A-875A6CC910D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2310" b="30624"/>
          <a:stretch>
            <a:fillRect/>
          </a:stretch>
        </p:blipFill>
        <p:spPr>
          <a:xfrm>
            <a:off x="6743165" y="1992282"/>
            <a:ext cx="5448835" cy="4865719"/>
          </a:xfrm>
          <a:custGeom>
            <a:avLst/>
            <a:gdLst>
              <a:gd name="connsiteX0" fmla="*/ 0 w 4759642"/>
              <a:gd name="connsiteY0" fmla="*/ 0 h 4250280"/>
              <a:gd name="connsiteX1" fmla="*/ 4759642 w 4759642"/>
              <a:gd name="connsiteY1" fmla="*/ 0 h 4250280"/>
              <a:gd name="connsiteX2" fmla="*/ 4759642 w 4759642"/>
              <a:gd name="connsiteY2" fmla="*/ 4250280 h 4250280"/>
              <a:gd name="connsiteX3" fmla="*/ 0 w 4759642"/>
              <a:gd name="connsiteY3" fmla="*/ 4250280 h 4250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9642" h="4250280">
                <a:moveTo>
                  <a:pt x="0" y="0"/>
                </a:moveTo>
                <a:lnTo>
                  <a:pt x="4759642" y="0"/>
                </a:lnTo>
                <a:lnTo>
                  <a:pt x="4759642" y="4250280"/>
                </a:lnTo>
                <a:lnTo>
                  <a:pt x="0" y="4250280"/>
                </a:lnTo>
                <a:close/>
              </a:path>
            </a:pathLst>
          </a:cu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EC4B4735-57CE-41FF-BFEE-74DC52D23869}"/>
              </a:ext>
            </a:extLst>
          </p:cNvPr>
          <p:cNvSpPr txBox="1">
            <a:spLocks/>
          </p:cNvSpPr>
          <p:nvPr userDrawn="1"/>
        </p:nvSpPr>
        <p:spPr>
          <a:xfrm>
            <a:off x="11597640" y="6483743"/>
            <a:ext cx="274320" cy="274320"/>
          </a:xfrm>
          <a:prstGeom prst="ellipse">
            <a:avLst/>
          </a:prstGeom>
          <a:solidFill>
            <a:schemeClr val="bg1"/>
          </a:solidFill>
        </p:spPr>
        <p:txBody>
          <a:bodyPr vert="horz" wrap="none" lIns="0" tIns="0" rIns="0" bIns="0" rtlCol="0" anchor="ctr"/>
          <a:lstStyle>
            <a:defPPr>
              <a:defRPr lang="ru-RU"/>
            </a:defPPr>
            <a:lvl1pPr marL="0" algn="ctr" defTabSz="914202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01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02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03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04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05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06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07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808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194B07B-F824-C549-BCC3-F407D2794F01}" type="slidenum">
              <a:rPr lang="en-US" sz="800" b="1" smtClean="0">
                <a:solidFill>
                  <a:schemeClr val="accent3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800" b="1" dirty="0">
              <a:solidFill>
                <a:schemeClr val="accent3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02FD19-463F-4920-BB90-BCEA63E8DAC4}"/>
              </a:ext>
            </a:extLst>
          </p:cNvPr>
          <p:cNvSpPr txBox="1"/>
          <p:nvPr userDrawn="1"/>
        </p:nvSpPr>
        <p:spPr>
          <a:xfrm>
            <a:off x="398531" y="6521743"/>
            <a:ext cx="1134285" cy="21544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Proprietary and Confidential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C517D2-165E-44A5-A9CC-380944A05F1C}"/>
              </a:ext>
            </a:extLst>
          </p:cNvPr>
          <p:cNvSpPr txBox="1"/>
          <p:nvPr userDrawn="1"/>
        </p:nvSpPr>
        <p:spPr>
          <a:xfrm>
            <a:off x="10542153" y="6521743"/>
            <a:ext cx="950580" cy="215444"/>
          </a:xfrm>
          <a:prstGeom prst="rect">
            <a:avLst/>
          </a:prstGeom>
          <a:noFill/>
        </p:spPr>
        <p:txBody>
          <a:bodyPr wrap="none" lIns="0" tIns="45720" rIns="0" bIns="45720">
            <a:spAutoFit/>
          </a:bodyPr>
          <a:lstStyle/>
          <a:p>
            <a:pPr marL="0" marR="0" lvl="0" indent="0" algn="r" defTabSz="1219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Spirent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 Promise Assured</a:t>
            </a:r>
          </a:p>
        </p:txBody>
      </p:sp>
    </p:spTree>
    <p:extLst>
      <p:ext uri="{BB962C8B-B14F-4D97-AF65-F5344CB8AC3E}">
        <p14:creationId xmlns:p14="http://schemas.microsoft.com/office/powerpoint/2010/main" val="26355221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Slide - Purp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749704"/>
            <a:ext cx="6285965" cy="775597"/>
          </a:xfrm>
        </p:spPr>
        <p:txBody>
          <a:bodyPr wrap="square" lIns="0" tIns="91440" rIns="0" bIns="182880" anchor="b">
            <a:spAutoFit/>
          </a:bodyPr>
          <a:lstStyle>
            <a:lvl1pPr algn="l">
              <a:defRPr lang="en-US" sz="3600" kern="1200" dirty="0">
                <a:solidFill>
                  <a:srgbClr val="FFFFFF"/>
                </a:solidFill>
                <a:latin typeface="Arial Narrow" panose="020B060602020203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Logo 3">
            <a:extLst>
              <a:ext uri="{FF2B5EF4-FFF2-40B4-BE49-F238E27FC236}">
                <a16:creationId xmlns:a16="http://schemas.microsoft.com/office/drawing/2014/main" id="{CE7D932E-957D-4F6A-A196-7DEEF9288A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23468" y="287857"/>
            <a:ext cx="1581325" cy="393273"/>
          </a:xfrm>
          <a:prstGeom prst="rect">
            <a:avLst/>
          </a:prstGeom>
        </p:spPr>
      </p:pic>
      <p:pic>
        <p:nvPicPr>
          <p:cNvPr id="8" name="Circle 3">
            <a:extLst>
              <a:ext uri="{FF2B5EF4-FFF2-40B4-BE49-F238E27FC236}">
                <a16:creationId xmlns:a16="http://schemas.microsoft.com/office/drawing/2014/main" id="{EED3252D-F222-4441-B29A-875A6CC910D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2310" b="30624"/>
          <a:stretch>
            <a:fillRect/>
          </a:stretch>
        </p:blipFill>
        <p:spPr>
          <a:xfrm>
            <a:off x="6743165" y="1992282"/>
            <a:ext cx="5448835" cy="4865719"/>
          </a:xfrm>
          <a:custGeom>
            <a:avLst/>
            <a:gdLst>
              <a:gd name="connsiteX0" fmla="*/ 0 w 4759642"/>
              <a:gd name="connsiteY0" fmla="*/ 0 h 4250280"/>
              <a:gd name="connsiteX1" fmla="*/ 4759642 w 4759642"/>
              <a:gd name="connsiteY1" fmla="*/ 0 h 4250280"/>
              <a:gd name="connsiteX2" fmla="*/ 4759642 w 4759642"/>
              <a:gd name="connsiteY2" fmla="*/ 4250280 h 4250280"/>
              <a:gd name="connsiteX3" fmla="*/ 0 w 4759642"/>
              <a:gd name="connsiteY3" fmla="*/ 4250280 h 4250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9642" h="4250280">
                <a:moveTo>
                  <a:pt x="0" y="0"/>
                </a:moveTo>
                <a:lnTo>
                  <a:pt x="4759642" y="0"/>
                </a:lnTo>
                <a:lnTo>
                  <a:pt x="4759642" y="4250280"/>
                </a:lnTo>
                <a:lnTo>
                  <a:pt x="0" y="4250280"/>
                </a:lnTo>
                <a:close/>
              </a:path>
            </a:pathLst>
          </a:cu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EC4B4735-57CE-41FF-BFEE-74DC52D23869}"/>
              </a:ext>
            </a:extLst>
          </p:cNvPr>
          <p:cNvSpPr txBox="1">
            <a:spLocks/>
          </p:cNvSpPr>
          <p:nvPr userDrawn="1"/>
        </p:nvSpPr>
        <p:spPr>
          <a:xfrm>
            <a:off x="11597640" y="6483743"/>
            <a:ext cx="274320" cy="274320"/>
          </a:xfrm>
          <a:prstGeom prst="ellipse">
            <a:avLst/>
          </a:prstGeom>
          <a:solidFill>
            <a:schemeClr val="bg1"/>
          </a:solidFill>
        </p:spPr>
        <p:txBody>
          <a:bodyPr vert="horz" wrap="none" lIns="0" tIns="0" rIns="0" bIns="0" rtlCol="0" anchor="ctr"/>
          <a:lstStyle>
            <a:defPPr>
              <a:defRPr lang="ru-RU"/>
            </a:defPPr>
            <a:lvl1pPr marL="0" algn="ctr" defTabSz="914202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01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02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03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04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05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06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07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808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194B07B-F824-C549-BCC3-F407D2794F01}" type="slidenum">
              <a:rPr lang="en-US" sz="800" b="1" smtClean="0">
                <a:solidFill>
                  <a:schemeClr val="accent4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800" b="1" dirty="0">
              <a:solidFill>
                <a:schemeClr val="accent4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02FD19-463F-4920-BB90-BCEA63E8DAC4}"/>
              </a:ext>
            </a:extLst>
          </p:cNvPr>
          <p:cNvSpPr txBox="1"/>
          <p:nvPr userDrawn="1"/>
        </p:nvSpPr>
        <p:spPr>
          <a:xfrm>
            <a:off x="398531" y="6521743"/>
            <a:ext cx="1134285" cy="21544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Proprietary and Confidential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C517D2-165E-44A5-A9CC-380944A05F1C}"/>
              </a:ext>
            </a:extLst>
          </p:cNvPr>
          <p:cNvSpPr txBox="1"/>
          <p:nvPr userDrawn="1"/>
        </p:nvSpPr>
        <p:spPr>
          <a:xfrm>
            <a:off x="10542153" y="6521743"/>
            <a:ext cx="950580" cy="215444"/>
          </a:xfrm>
          <a:prstGeom prst="rect">
            <a:avLst/>
          </a:prstGeom>
          <a:noFill/>
        </p:spPr>
        <p:txBody>
          <a:bodyPr wrap="none" lIns="0" tIns="45720" rIns="0" bIns="45720">
            <a:spAutoFit/>
          </a:bodyPr>
          <a:lstStyle/>
          <a:p>
            <a:pPr marL="0" marR="0" lvl="0" indent="0" algn="r" defTabSz="1219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Spirent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 Promise Assured</a:t>
            </a:r>
          </a:p>
        </p:txBody>
      </p:sp>
    </p:spTree>
    <p:extLst>
      <p:ext uri="{BB962C8B-B14F-4D97-AF65-F5344CB8AC3E}">
        <p14:creationId xmlns:p14="http://schemas.microsoft.com/office/powerpoint/2010/main" val="12334295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-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CA2C6097-8342-430B-9377-D8C59CC330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lIns="182880" tIns="182880" rIns="0" anchor="t" anchorCtr="0"/>
          <a:lstStyle>
            <a:lvl1pPr marL="0" marR="0" indent="0" algn="l" defTabSz="91405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/>
              <a:buNone/>
              <a:tabLst/>
              <a:defRPr sz="2000">
                <a:solidFill>
                  <a:srgbClr val="FF0000"/>
                </a:solidFill>
                <a:sym typeface="Wingdings" panose="05000000000000000000" pitchFamily="2" charset="2"/>
              </a:defRPr>
            </a:lvl1pPr>
          </a:lstStyle>
          <a:p>
            <a:r>
              <a:rPr lang="en-US" dirty="0"/>
              <a:t>Click the picture icon, add image, send to back </a:t>
            </a:r>
            <a:br>
              <a:rPr lang="en-US" dirty="0"/>
            </a:br>
            <a:r>
              <a:rPr lang="en-US" dirty="0"/>
              <a:t>(this text does not show in slideshow)</a:t>
            </a:r>
            <a:br>
              <a:rPr lang="en-US" dirty="0"/>
            </a:br>
            <a:r>
              <a:rPr lang="en-US" dirty="0"/>
              <a:t>The logo has to be here to show on top of image </a:t>
            </a:r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50EAC5D5-8FF4-48E6-9F67-643C446CC7C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322881" y="287856"/>
            <a:ext cx="1581912" cy="393192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0">
                <a:solidFill>
                  <a:srgbClr val="FF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749704"/>
            <a:ext cx="6285965" cy="775597"/>
          </a:xfrm>
        </p:spPr>
        <p:txBody>
          <a:bodyPr wrap="square" lIns="0" tIns="91440" rIns="0" bIns="182880" anchor="b">
            <a:spAutoFit/>
          </a:bodyPr>
          <a:lstStyle>
            <a:lvl1pPr algn="l">
              <a:defRPr lang="en-US" sz="3600" kern="1200" dirty="0">
                <a:solidFill>
                  <a:srgbClr val="FFFFFF"/>
                </a:solidFill>
                <a:latin typeface="Arial Narrow" panose="020B060602020203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Logo 3">
            <a:extLst>
              <a:ext uri="{FF2B5EF4-FFF2-40B4-BE49-F238E27FC236}">
                <a16:creationId xmlns:a16="http://schemas.microsoft.com/office/drawing/2014/main" id="{CE7D932E-957D-4F6A-A196-7DEEF9288A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23468" y="287857"/>
            <a:ext cx="1581325" cy="39327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802FD19-463F-4920-BB90-BCEA63E8DAC4}"/>
              </a:ext>
            </a:extLst>
          </p:cNvPr>
          <p:cNvSpPr txBox="1"/>
          <p:nvPr userDrawn="1"/>
        </p:nvSpPr>
        <p:spPr>
          <a:xfrm>
            <a:off x="398531" y="6559745"/>
            <a:ext cx="1134285" cy="21544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800" dirty="0">
                <a:solidFill>
                  <a:srgbClr val="69696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Proprietary and Confidential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C517D2-165E-44A5-A9CC-380944A05F1C}"/>
              </a:ext>
            </a:extLst>
          </p:cNvPr>
          <p:cNvSpPr txBox="1"/>
          <p:nvPr userDrawn="1"/>
        </p:nvSpPr>
        <p:spPr>
          <a:xfrm>
            <a:off x="10542153" y="6521743"/>
            <a:ext cx="950580" cy="215444"/>
          </a:xfrm>
          <a:prstGeom prst="rect">
            <a:avLst/>
          </a:prstGeom>
          <a:noFill/>
        </p:spPr>
        <p:txBody>
          <a:bodyPr wrap="none" lIns="0" tIns="45720" rIns="0" bIns="45720">
            <a:spAutoFit/>
          </a:bodyPr>
          <a:lstStyle/>
          <a:p>
            <a:pPr marL="0" marR="0" lvl="0" indent="0" algn="r" defTabSz="1219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69696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Spirent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69696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 Promise Assured</a:t>
            </a:r>
          </a:p>
        </p:txBody>
      </p:sp>
      <p:pic>
        <p:nvPicPr>
          <p:cNvPr id="4" name="Circle 3">
            <a:extLst>
              <a:ext uri="{FF2B5EF4-FFF2-40B4-BE49-F238E27FC236}">
                <a16:creationId xmlns:a16="http://schemas.microsoft.com/office/drawing/2014/main" id="{534C36DF-34FB-4B44-89C4-BD20F74FA09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r="22310" b="30624"/>
          <a:stretch>
            <a:fillRect/>
          </a:stretch>
        </p:blipFill>
        <p:spPr>
          <a:xfrm>
            <a:off x="6743165" y="1992282"/>
            <a:ext cx="5448835" cy="4865719"/>
          </a:xfrm>
          <a:custGeom>
            <a:avLst/>
            <a:gdLst>
              <a:gd name="connsiteX0" fmla="*/ 0 w 4759642"/>
              <a:gd name="connsiteY0" fmla="*/ 0 h 4250280"/>
              <a:gd name="connsiteX1" fmla="*/ 4759642 w 4759642"/>
              <a:gd name="connsiteY1" fmla="*/ 0 h 4250280"/>
              <a:gd name="connsiteX2" fmla="*/ 4759642 w 4759642"/>
              <a:gd name="connsiteY2" fmla="*/ 4250280 h 4250280"/>
              <a:gd name="connsiteX3" fmla="*/ 0 w 4759642"/>
              <a:gd name="connsiteY3" fmla="*/ 4250280 h 4250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9642" h="4250280">
                <a:moveTo>
                  <a:pt x="0" y="0"/>
                </a:moveTo>
                <a:lnTo>
                  <a:pt x="4759642" y="0"/>
                </a:lnTo>
                <a:lnTo>
                  <a:pt x="4759642" y="4250280"/>
                </a:lnTo>
                <a:lnTo>
                  <a:pt x="0" y="425028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35707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Bullet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630937"/>
            <a:ext cx="11277600" cy="552627"/>
          </a:xfrm>
          <a:prstGeom prst="rect">
            <a:avLst/>
          </a:prstGeom>
        </p:spPr>
        <p:txBody>
          <a:bodyPr lIns="0" tIns="0" rIns="0" anchor="b" anchorCtr="0">
            <a:noAutofit/>
          </a:bodyPr>
          <a:lstStyle>
            <a:lvl1pPr marL="0" marR="0" indent="0" algn="l" defTabSz="12187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20044" algn="l"/>
              </a:tabLst>
              <a:defRPr sz="2800" b="0" i="0" baseline="0">
                <a:solidFill>
                  <a:schemeClr val="accent3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Name of your top slide</a:t>
            </a:r>
            <a:endParaRPr lang="ru-RU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A4E0269-C5F2-9940-ACFA-F34D399CB8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1183563"/>
            <a:ext cx="11277600" cy="4937760"/>
          </a:xfrm>
          <a:prstGeom prst="rect">
            <a:avLst/>
          </a:prstGeom>
        </p:spPr>
        <p:txBody>
          <a:bodyPr lIns="0" tIns="91440">
            <a:normAutofit/>
          </a:bodyPr>
          <a:lstStyle>
            <a:lvl1pPr marL="231764" indent="-231764">
              <a:buClr>
                <a:schemeClr val="accent3"/>
              </a:buClr>
              <a:tabLst/>
              <a:defRPr sz="180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576234" indent="-233351">
              <a:buClr>
                <a:schemeClr val="accent3"/>
              </a:buClr>
              <a:buFont typeface="Arial" panose="020B0604020202020204" pitchFamily="34" charset="0"/>
              <a:buChar char="‒"/>
              <a:tabLst/>
              <a:defRPr sz="160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861970" indent="-174617">
              <a:buClr>
                <a:schemeClr val="accent3"/>
              </a:buClr>
              <a:tabLst/>
              <a:defRPr sz="140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146146" indent="-173034">
              <a:buClr>
                <a:schemeClr val="accent3"/>
              </a:buClr>
              <a:buFont typeface="Arial" panose="020B0604020202020204" pitchFamily="34" charset="0"/>
              <a:buChar char="-"/>
              <a:tabLst/>
              <a:defRPr sz="140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1433441" indent="-174617">
              <a:buClr>
                <a:schemeClr val="accent3"/>
              </a:buClr>
              <a:tabLst/>
              <a:defRPr sz="140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6987978A-CD47-0147-92B2-097BCE4D7B2D}"/>
              </a:ext>
            </a:extLst>
          </p:cNvPr>
          <p:cNvSpPr txBox="1">
            <a:spLocks/>
          </p:cNvSpPr>
          <p:nvPr/>
        </p:nvSpPr>
        <p:spPr>
          <a:xfrm>
            <a:off x="11597640" y="6483743"/>
            <a:ext cx="274320" cy="274320"/>
          </a:xfrm>
          <a:prstGeom prst="ellipse">
            <a:avLst/>
          </a:prstGeom>
          <a:solidFill>
            <a:srgbClr val="2C54CD"/>
          </a:solidFill>
        </p:spPr>
        <p:txBody>
          <a:bodyPr vert="horz" wrap="none" lIns="0" tIns="0" rIns="0" bIns="0" rtlCol="0" anchor="ctr"/>
          <a:lstStyle>
            <a:defPPr>
              <a:defRPr lang="ru-RU"/>
            </a:defPPr>
            <a:lvl1pPr marL="0" algn="ctr" defTabSz="914202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01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02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03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04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05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06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07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808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194B07B-F824-C549-BCC3-F407D2794F01}" type="slidenum">
              <a:rPr lang="en-US" sz="800" b="1" smtClean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800" b="1" dirty="0">
              <a:solidFill>
                <a:srgbClr val="FFFFFF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ircle 6">
            <a:extLst>
              <a:ext uri="{FF2B5EF4-FFF2-40B4-BE49-F238E27FC236}">
                <a16:creationId xmlns:a16="http://schemas.microsoft.com/office/drawing/2014/main" id="{46767199-318D-4BEE-9F44-7B2EA7A5C9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2310" b="30624"/>
          <a:stretch>
            <a:fillRect/>
          </a:stretch>
        </p:blipFill>
        <p:spPr>
          <a:xfrm>
            <a:off x="11485453" y="6227066"/>
            <a:ext cx="706548" cy="630935"/>
          </a:xfrm>
          <a:custGeom>
            <a:avLst/>
            <a:gdLst>
              <a:gd name="connsiteX0" fmla="*/ 0 w 4759642"/>
              <a:gd name="connsiteY0" fmla="*/ 0 h 4250280"/>
              <a:gd name="connsiteX1" fmla="*/ 4759642 w 4759642"/>
              <a:gd name="connsiteY1" fmla="*/ 0 h 4250280"/>
              <a:gd name="connsiteX2" fmla="*/ 4759642 w 4759642"/>
              <a:gd name="connsiteY2" fmla="*/ 4250280 h 4250280"/>
              <a:gd name="connsiteX3" fmla="*/ 0 w 4759642"/>
              <a:gd name="connsiteY3" fmla="*/ 4250280 h 4250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9642" h="4250280">
                <a:moveTo>
                  <a:pt x="0" y="0"/>
                </a:moveTo>
                <a:lnTo>
                  <a:pt x="4759642" y="0"/>
                </a:lnTo>
                <a:lnTo>
                  <a:pt x="4759642" y="4250280"/>
                </a:lnTo>
                <a:lnTo>
                  <a:pt x="0" y="4250280"/>
                </a:lnTo>
                <a:close/>
              </a:path>
            </a:pathLst>
          </a:cu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B799D5-C289-43C4-B5AE-F21B4262774B}"/>
              </a:ext>
            </a:extLst>
          </p:cNvPr>
          <p:cNvSpPr txBox="1"/>
          <p:nvPr userDrawn="1"/>
        </p:nvSpPr>
        <p:spPr>
          <a:xfrm>
            <a:off x="398531" y="6521743"/>
            <a:ext cx="1134285" cy="21544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800" dirty="0">
                <a:solidFill>
                  <a:srgbClr val="69696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Proprietary and Confidential</a:t>
            </a:r>
          </a:p>
        </p:txBody>
      </p:sp>
      <p:pic>
        <p:nvPicPr>
          <p:cNvPr id="2" name="Logo 3">
            <a:extLst>
              <a:ext uri="{FF2B5EF4-FFF2-40B4-BE49-F238E27FC236}">
                <a16:creationId xmlns:a16="http://schemas.microsoft.com/office/drawing/2014/main" id="{8FE2692D-3943-43CD-A792-9D211C93633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23468" y="287857"/>
            <a:ext cx="1581325" cy="3932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5A4C46-6E15-4FCB-A4C9-E255A63E68B3}"/>
              </a:ext>
            </a:extLst>
          </p:cNvPr>
          <p:cNvSpPr txBox="1"/>
          <p:nvPr userDrawn="1"/>
        </p:nvSpPr>
        <p:spPr>
          <a:xfrm>
            <a:off x="10419061" y="6535985"/>
            <a:ext cx="950580" cy="215444"/>
          </a:xfrm>
          <a:prstGeom prst="rect">
            <a:avLst/>
          </a:prstGeom>
          <a:noFill/>
        </p:spPr>
        <p:txBody>
          <a:bodyPr wrap="none" lIns="0" tIns="45720" rIns="0" bIns="45720">
            <a:spAutoFit/>
          </a:bodyPr>
          <a:lstStyle/>
          <a:p>
            <a:pPr marL="0" marR="0" lvl="0" indent="0" algn="r" defTabSz="1219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69696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Spirent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69696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 Promise Assured</a:t>
            </a:r>
          </a:p>
        </p:txBody>
      </p:sp>
    </p:spTree>
    <p:extLst>
      <p:ext uri="{BB962C8B-B14F-4D97-AF65-F5344CB8AC3E}">
        <p14:creationId xmlns:p14="http://schemas.microsoft.com/office/powerpoint/2010/main" val="3430768931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, &amp; 2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630937"/>
            <a:ext cx="11277600" cy="552627"/>
          </a:xfrm>
          <a:prstGeom prst="rect">
            <a:avLst/>
          </a:prstGeom>
        </p:spPr>
        <p:txBody>
          <a:bodyPr lIns="0" tIns="0" rIns="0" anchor="b" anchorCtr="0">
            <a:noAutofit/>
          </a:bodyPr>
          <a:lstStyle>
            <a:lvl1pPr marL="0" marR="0" indent="0" algn="l" defTabSz="12187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20044" algn="l"/>
              </a:tabLst>
              <a:defRPr sz="2800" b="0" i="0" baseline="0">
                <a:solidFill>
                  <a:schemeClr val="accent3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Name of your top slide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586092-850C-B34E-ADE5-8E3A26D44F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1183565"/>
            <a:ext cx="11277600" cy="481655"/>
          </a:xfrm>
          <a:prstGeom prst="rect">
            <a:avLst/>
          </a:prstGeom>
        </p:spPr>
        <p:txBody>
          <a:bodyPr lIns="0" tIns="91440"/>
          <a:lstStyle>
            <a:lvl1pPr marL="0" indent="0">
              <a:buNone/>
              <a:defRPr sz="1800" b="0">
                <a:solidFill>
                  <a:schemeClr val="accent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9355" indent="0">
              <a:buNone/>
              <a:defRPr sz="2400"/>
            </a:lvl2pPr>
            <a:lvl3pPr marL="1218712" indent="0">
              <a:buNone/>
              <a:defRPr sz="2400"/>
            </a:lvl3pPr>
            <a:lvl4pPr marL="1828069" indent="0">
              <a:buNone/>
              <a:defRPr sz="2400"/>
            </a:lvl4pPr>
            <a:lvl5pPr marL="2437426" indent="0">
              <a:buNone/>
              <a:defRPr sz="2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A4E0269-C5F2-9940-ACFA-F34D399CB8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1685473"/>
            <a:ext cx="5273037" cy="4460039"/>
          </a:xfrm>
          <a:prstGeom prst="rect">
            <a:avLst/>
          </a:prstGeom>
        </p:spPr>
        <p:txBody>
          <a:bodyPr lIns="0" tIns="91440">
            <a:normAutofit/>
          </a:bodyPr>
          <a:lstStyle>
            <a:lvl1pPr marL="231764" indent="-231764">
              <a:buClr>
                <a:schemeClr val="accent3"/>
              </a:buClr>
              <a:tabLst/>
              <a:defRPr sz="180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576234" indent="-233351">
              <a:buClr>
                <a:schemeClr val="accent3"/>
              </a:buClr>
              <a:buFont typeface="Arial" panose="020B0604020202020204" pitchFamily="34" charset="0"/>
              <a:buChar char="‒"/>
              <a:tabLst/>
              <a:defRPr sz="160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861970" indent="-174617">
              <a:buClr>
                <a:schemeClr val="accent3"/>
              </a:buClr>
              <a:tabLst/>
              <a:defRPr sz="140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146146" indent="-173034">
              <a:buClr>
                <a:schemeClr val="accent3"/>
              </a:buClr>
              <a:buFont typeface="Arial" panose="020B0604020202020204" pitchFamily="34" charset="0"/>
              <a:buChar char="-"/>
              <a:tabLst/>
              <a:defRPr sz="140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1433441" indent="-174617">
              <a:buClr>
                <a:schemeClr val="accent3"/>
              </a:buClr>
              <a:tabLst/>
              <a:defRPr sz="140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" name="Logo 3">
            <a:extLst>
              <a:ext uri="{FF2B5EF4-FFF2-40B4-BE49-F238E27FC236}">
                <a16:creationId xmlns:a16="http://schemas.microsoft.com/office/drawing/2014/main" id="{503A409A-D0A0-4188-A348-8F3EF93555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23468" y="287857"/>
            <a:ext cx="1581325" cy="3932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83F3BAE-C490-4E4C-8620-D3A597A16133}"/>
              </a:ext>
            </a:extLst>
          </p:cNvPr>
          <p:cNvSpPr txBox="1"/>
          <p:nvPr userDrawn="1"/>
        </p:nvSpPr>
        <p:spPr>
          <a:xfrm>
            <a:off x="398531" y="6521743"/>
            <a:ext cx="1134285" cy="21544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800" dirty="0">
                <a:solidFill>
                  <a:srgbClr val="69696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Proprietary and Confidential</a:t>
            </a:r>
          </a:p>
        </p:txBody>
      </p:sp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DD3B52E5-8B82-467C-B95F-30EA8A159C24}"/>
              </a:ext>
            </a:extLst>
          </p:cNvPr>
          <p:cNvSpPr txBox="1">
            <a:spLocks/>
          </p:cNvSpPr>
          <p:nvPr userDrawn="1"/>
        </p:nvSpPr>
        <p:spPr>
          <a:xfrm>
            <a:off x="11597640" y="6483743"/>
            <a:ext cx="274320" cy="274320"/>
          </a:xfrm>
          <a:prstGeom prst="ellipse">
            <a:avLst/>
          </a:prstGeom>
          <a:solidFill>
            <a:srgbClr val="2C54CD"/>
          </a:solidFill>
        </p:spPr>
        <p:txBody>
          <a:bodyPr vert="horz" wrap="none" lIns="0" tIns="0" rIns="0" bIns="0" rtlCol="0" anchor="ctr"/>
          <a:lstStyle>
            <a:defPPr>
              <a:defRPr lang="ru-RU"/>
            </a:defPPr>
            <a:lvl1pPr marL="0" algn="ctr" defTabSz="914202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01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02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03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04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05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06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07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808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194B07B-F824-C549-BCC3-F407D2794F01}" type="slidenum">
              <a:rPr lang="en-US" sz="800" b="1" smtClean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800" b="1" dirty="0">
              <a:solidFill>
                <a:srgbClr val="FFFFFF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352976-2E34-4342-BC38-8AFA049D4DCC}"/>
              </a:ext>
            </a:extLst>
          </p:cNvPr>
          <p:cNvSpPr txBox="1"/>
          <p:nvPr userDrawn="1"/>
        </p:nvSpPr>
        <p:spPr>
          <a:xfrm>
            <a:off x="10542153" y="6521743"/>
            <a:ext cx="950580" cy="215444"/>
          </a:xfrm>
          <a:prstGeom prst="rect">
            <a:avLst/>
          </a:prstGeom>
          <a:noFill/>
        </p:spPr>
        <p:txBody>
          <a:bodyPr wrap="none" lIns="0" tIns="45720" rIns="0" bIns="45720">
            <a:spAutoFit/>
          </a:bodyPr>
          <a:lstStyle/>
          <a:p>
            <a:pPr marL="0" marR="0" lvl="0" indent="0" algn="r" defTabSz="1219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69696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Spirent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69696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 Promise Assured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D4342CA1-4087-44C2-A301-05511BE517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6040" y="1685473"/>
            <a:ext cx="5273037" cy="4460039"/>
          </a:xfrm>
          <a:prstGeom prst="rect">
            <a:avLst/>
          </a:prstGeom>
        </p:spPr>
        <p:txBody>
          <a:bodyPr lIns="0" tIns="91440">
            <a:normAutofit/>
          </a:bodyPr>
          <a:lstStyle>
            <a:lvl1pPr marL="231764" indent="-231764">
              <a:buClr>
                <a:schemeClr val="accent3"/>
              </a:buClr>
              <a:tabLst/>
              <a:defRPr sz="180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576234" indent="-233351">
              <a:buClr>
                <a:schemeClr val="accent3"/>
              </a:buClr>
              <a:buFont typeface="Arial" panose="020B0604020202020204" pitchFamily="34" charset="0"/>
              <a:buChar char="‒"/>
              <a:tabLst/>
              <a:defRPr sz="160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861970" indent="-174617">
              <a:buClr>
                <a:schemeClr val="accent3"/>
              </a:buClr>
              <a:tabLst/>
              <a:defRPr sz="140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146146" indent="-173034">
              <a:buClr>
                <a:schemeClr val="accent3"/>
              </a:buClr>
              <a:buFont typeface="Arial" panose="020B0604020202020204" pitchFamily="34" charset="0"/>
              <a:buChar char="-"/>
              <a:tabLst/>
              <a:defRPr sz="140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1433441" indent="-174617">
              <a:buClr>
                <a:schemeClr val="accent3"/>
              </a:buClr>
              <a:tabLst/>
              <a:defRPr sz="140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3559403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, Bullet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E6AC1F4-57B1-E341-A3F6-1C22F362140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22721" y="1683387"/>
            <a:ext cx="5117571" cy="4460039"/>
          </a:xfrm>
          <a:prstGeom prst="rect">
            <a:avLst/>
          </a:prstGeom>
        </p:spPr>
        <p:txBody>
          <a:bodyPr lIns="0" tIns="91440" rIns="0">
            <a:normAutofit/>
          </a:bodyPr>
          <a:lstStyle>
            <a:lvl1pPr marL="231764" indent="-231764">
              <a:buClr>
                <a:schemeClr val="accent3"/>
              </a:buClr>
              <a:tabLst/>
              <a:defRPr sz="180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576234" indent="-233351">
              <a:buClr>
                <a:schemeClr val="accent3"/>
              </a:buClr>
              <a:buFont typeface="Arial" panose="020B0604020202020204" pitchFamily="34" charset="0"/>
              <a:buChar char="‒"/>
              <a:tabLst/>
              <a:defRPr sz="160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861970" indent="-174617">
              <a:buClr>
                <a:schemeClr val="accent3"/>
              </a:buClr>
              <a:tabLst/>
              <a:defRPr sz="140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146146" indent="-173034">
              <a:buClr>
                <a:schemeClr val="accent3"/>
              </a:buClr>
              <a:buFont typeface="Arial" panose="020B0604020202020204" pitchFamily="34" charset="0"/>
              <a:buChar char="-"/>
              <a:tabLst/>
              <a:defRPr sz="140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1433441" indent="-174617">
              <a:buClr>
                <a:schemeClr val="accent3"/>
              </a:buClr>
              <a:tabLst/>
              <a:defRPr sz="140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Рисунок 21">
            <a:extLst>
              <a:ext uri="{FF2B5EF4-FFF2-40B4-BE49-F238E27FC236}">
                <a16:creationId xmlns:a16="http://schemas.microsoft.com/office/drawing/2014/main" id="{25B1006C-5F65-A445-9355-F33CF59B2E6A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" y="0"/>
            <a:ext cx="6109257" cy="6858000"/>
          </a:xfrm>
          <a:prstGeom prst="rect">
            <a:avLst/>
          </a:pr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ru-RU" sz="400" dirty="0">
                <a:latin typeface="Arial Narrow" panose="020B0606020202030204" pitchFamily="34" charset="0"/>
              </a:defRPr>
            </a:lvl1pPr>
          </a:lstStyle>
          <a:p>
            <a:pPr lvl="0" algn="ctr"/>
            <a:r>
              <a:rPr lang="en-US" dirty="0"/>
              <a:t>Click icon to add picture</a:t>
            </a:r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C4F3D0C-6DCD-294E-BB4E-3355AF0E54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2721" y="630937"/>
            <a:ext cx="5117571" cy="552627"/>
          </a:xfrm>
          <a:prstGeom prst="rect">
            <a:avLst/>
          </a:prstGeom>
        </p:spPr>
        <p:txBody>
          <a:bodyPr lIns="0" tIns="0" rIns="0" anchor="b" anchorCtr="0">
            <a:noAutofit/>
          </a:bodyPr>
          <a:lstStyle>
            <a:lvl1pPr marL="0" marR="0" indent="0" algn="l" defTabSz="12187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20044" algn="l"/>
              </a:tabLst>
              <a:defRPr sz="2800" b="0" i="0" baseline="0">
                <a:solidFill>
                  <a:schemeClr val="accent3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Name of your slide</a:t>
            </a:r>
            <a:endParaRPr lang="ru-RU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A77CF2B-8BFE-534B-AAED-92988F6736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22720" y="1183565"/>
            <a:ext cx="5117571" cy="481655"/>
          </a:xfrm>
          <a:prstGeom prst="rect">
            <a:avLst/>
          </a:prstGeom>
        </p:spPr>
        <p:txBody>
          <a:bodyPr lIns="0" tIns="91440" rIns="0"/>
          <a:lstStyle>
            <a:lvl1pPr marL="0" indent="0">
              <a:buNone/>
              <a:defRPr sz="1800" b="0">
                <a:solidFill>
                  <a:schemeClr val="accent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9355" indent="0">
              <a:buNone/>
              <a:defRPr sz="2400"/>
            </a:lvl2pPr>
            <a:lvl3pPr marL="1218712" indent="0">
              <a:buNone/>
              <a:defRPr sz="2400"/>
            </a:lvl3pPr>
            <a:lvl4pPr marL="1828069" indent="0">
              <a:buNone/>
              <a:defRPr sz="2400"/>
            </a:lvl4pPr>
            <a:lvl5pPr marL="2437426" indent="0">
              <a:buNone/>
              <a:defRPr sz="2400"/>
            </a:lvl5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2" name="Logo 3">
            <a:extLst>
              <a:ext uri="{FF2B5EF4-FFF2-40B4-BE49-F238E27FC236}">
                <a16:creationId xmlns:a16="http://schemas.microsoft.com/office/drawing/2014/main" id="{73225B6F-413E-471A-929E-1CA5A5DC64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23468" y="287857"/>
            <a:ext cx="1581325" cy="393273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827814DA-7A8D-4133-A617-3A8AB2CE93FD}"/>
              </a:ext>
            </a:extLst>
          </p:cNvPr>
          <p:cNvSpPr txBox="1">
            <a:spLocks/>
          </p:cNvSpPr>
          <p:nvPr userDrawn="1"/>
        </p:nvSpPr>
        <p:spPr>
          <a:xfrm>
            <a:off x="11597640" y="6483743"/>
            <a:ext cx="274320" cy="274320"/>
          </a:xfrm>
          <a:prstGeom prst="ellipse">
            <a:avLst/>
          </a:prstGeom>
          <a:solidFill>
            <a:srgbClr val="2C54CD"/>
          </a:solidFill>
        </p:spPr>
        <p:txBody>
          <a:bodyPr vert="horz" wrap="none" lIns="0" tIns="0" rIns="0" bIns="0" rtlCol="0" anchor="ctr"/>
          <a:lstStyle>
            <a:defPPr>
              <a:defRPr lang="ru-RU"/>
            </a:defPPr>
            <a:lvl1pPr marL="0" algn="ctr" defTabSz="914202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01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02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03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04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05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06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07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808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194B07B-F824-C549-BCC3-F407D2794F01}" type="slidenum">
              <a:rPr lang="en-US" sz="800" b="1" smtClean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800" b="1" dirty="0">
              <a:solidFill>
                <a:srgbClr val="FFFFFF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2B2139-6253-467D-87E4-24FF598BD96C}"/>
              </a:ext>
            </a:extLst>
          </p:cNvPr>
          <p:cNvSpPr txBox="1"/>
          <p:nvPr userDrawn="1"/>
        </p:nvSpPr>
        <p:spPr>
          <a:xfrm>
            <a:off x="10542153" y="6521743"/>
            <a:ext cx="950580" cy="215444"/>
          </a:xfrm>
          <a:prstGeom prst="rect">
            <a:avLst/>
          </a:prstGeom>
          <a:noFill/>
        </p:spPr>
        <p:txBody>
          <a:bodyPr wrap="none" lIns="0" tIns="45720" rIns="0" bIns="45720">
            <a:spAutoFit/>
          </a:bodyPr>
          <a:lstStyle/>
          <a:p>
            <a:pPr marL="0" marR="0" lvl="0" indent="0" algn="r" defTabSz="1219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69696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Spirent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69696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 Promise Assured</a:t>
            </a:r>
          </a:p>
        </p:txBody>
      </p:sp>
    </p:spTree>
    <p:extLst>
      <p:ext uri="{BB962C8B-B14F-4D97-AF65-F5344CB8AC3E}">
        <p14:creationId xmlns:p14="http://schemas.microsoft.com/office/powerpoint/2010/main" val="1174052275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5EE6B2F-68E2-0B4F-A3AD-D7F733E6EA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630937"/>
            <a:ext cx="11277600" cy="552627"/>
          </a:xfrm>
          <a:prstGeom prst="rect">
            <a:avLst/>
          </a:prstGeom>
        </p:spPr>
        <p:txBody>
          <a:bodyPr lIns="0" tIns="0" rIns="0" anchor="b" anchorCtr="0">
            <a:noAutofit/>
          </a:bodyPr>
          <a:lstStyle>
            <a:lvl1pPr marL="0" marR="0" indent="0" algn="l" defTabSz="12187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20044" algn="l"/>
              </a:tabLst>
              <a:defRPr sz="2800" b="0" i="0" baseline="0">
                <a:solidFill>
                  <a:schemeClr val="accent3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Name of your top slide</a:t>
            </a: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E09F85-F921-45DA-AED0-61FB83C6DACF}"/>
              </a:ext>
            </a:extLst>
          </p:cNvPr>
          <p:cNvSpPr txBox="1"/>
          <p:nvPr userDrawn="1"/>
        </p:nvSpPr>
        <p:spPr>
          <a:xfrm>
            <a:off x="398531" y="6521743"/>
            <a:ext cx="1134285" cy="21544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800" dirty="0">
                <a:solidFill>
                  <a:srgbClr val="69696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Proprietary and Confidential</a:t>
            </a:r>
          </a:p>
        </p:txBody>
      </p:sp>
      <p:pic>
        <p:nvPicPr>
          <p:cNvPr id="5" name="Logo 3">
            <a:extLst>
              <a:ext uri="{FF2B5EF4-FFF2-40B4-BE49-F238E27FC236}">
                <a16:creationId xmlns:a16="http://schemas.microsoft.com/office/drawing/2014/main" id="{A15AE96E-8A1B-4D53-9307-A770D5174C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23468" y="287857"/>
            <a:ext cx="1581325" cy="393273"/>
          </a:xfrm>
          <a:prstGeom prst="rect">
            <a:avLst/>
          </a:prstGeom>
        </p:spPr>
      </p:pic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8BEB0DAF-8C90-431C-80D0-53BB8DFE92D1}"/>
              </a:ext>
            </a:extLst>
          </p:cNvPr>
          <p:cNvSpPr txBox="1">
            <a:spLocks/>
          </p:cNvSpPr>
          <p:nvPr userDrawn="1"/>
        </p:nvSpPr>
        <p:spPr>
          <a:xfrm>
            <a:off x="11597640" y="6483743"/>
            <a:ext cx="274320" cy="274320"/>
          </a:xfrm>
          <a:prstGeom prst="ellipse">
            <a:avLst/>
          </a:prstGeom>
          <a:solidFill>
            <a:srgbClr val="2C54CD"/>
          </a:solidFill>
        </p:spPr>
        <p:txBody>
          <a:bodyPr vert="horz" wrap="none" lIns="0" tIns="0" rIns="0" bIns="0" rtlCol="0" anchor="ctr"/>
          <a:lstStyle>
            <a:defPPr>
              <a:defRPr lang="ru-RU"/>
            </a:defPPr>
            <a:lvl1pPr marL="0" algn="ctr" defTabSz="914202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01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02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03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04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05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06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07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808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194B07B-F824-C549-BCC3-F407D2794F01}" type="slidenum">
              <a:rPr lang="en-US" sz="800" b="1" smtClean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800" b="1" dirty="0">
              <a:solidFill>
                <a:srgbClr val="FFFFFF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9977CC-0A7E-4720-85D2-D7FE81E14956}"/>
              </a:ext>
            </a:extLst>
          </p:cNvPr>
          <p:cNvSpPr txBox="1"/>
          <p:nvPr userDrawn="1"/>
        </p:nvSpPr>
        <p:spPr>
          <a:xfrm>
            <a:off x="10542153" y="6521743"/>
            <a:ext cx="950580" cy="215444"/>
          </a:xfrm>
          <a:prstGeom prst="rect">
            <a:avLst/>
          </a:prstGeom>
          <a:noFill/>
        </p:spPr>
        <p:txBody>
          <a:bodyPr wrap="none" lIns="0" tIns="45720" rIns="0" bIns="45720">
            <a:spAutoFit/>
          </a:bodyPr>
          <a:lstStyle/>
          <a:p>
            <a:pPr marL="0" marR="0" lvl="0" indent="0" algn="r" defTabSz="1219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69696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Spirent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69696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 Promise Assured</a:t>
            </a:r>
          </a:p>
        </p:txBody>
      </p:sp>
    </p:spTree>
    <p:extLst>
      <p:ext uri="{BB962C8B-B14F-4D97-AF65-F5344CB8AC3E}">
        <p14:creationId xmlns:p14="http://schemas.microsoft.com/office/powerpoint/2010/main" val="3165328933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5EE6B2F-68E2-0B4F-A3AD-D7F733E6EA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630937"/>
            <a:ext cx="11277599" cy="552627"/>
          </a:xfrm>
          <a:prstGeom prst="rect">
            <a:avLst/>
          </a:prstGeom>
        </p:spPr>
        <p:txBody>
          <a:bodyPr lIns="0" tIns="0" rIns="0" anchor="b" anchorCtr="0">
            <a:noAutofit/>
          </a:bodyPr>
          <a:lstStyle>
            <a:lvl1pPr marL="0" marR="0" indent="0" algn="l" defTabSz="12187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20044" algn="l"/>
              </a:tabLst>
              <a:defRPr sz="2800" b="0" i="0" baseline="0">
                <a:solidFill>
                  <a:schemeClr val="accent3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Name of your top slide</a:t>
            </a:r>
            <a:endParaRPr lang="ru-RU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A9921FA-F3E0-7E45-8529-319874DE453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1183565"/>
            <a:ext cx="11277600" cy="481655"/>
          </a:xfrm>
          <a:prstGeom prst="rect">
            <a:avLst/>
          </a:prstGeom>
        </p:spPr>
        <p:txBody>
          <a:bodyPr lIns="0" tIns="91440" rIns="0"/>
          <a:lstStyle>
            <a:lvl1pPr marL="0" indent="0">
              <a:buNone/>
              <a:defRPr sz="1800" b="0">
                <a:solidFill>
                  <a:schemeClr val="accent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9355" indent="0">
              <a:buNone/>
              <a:defRPr sz="2400"/>
            </a:lvl2pPr>
            <a:lvl3pPr marL="1218712" indent="0">
              <a:buNone/>
              <a:defRPr sz="2400"/>
            </a:lvl3pPr>
            <a:lvl4pPr marL="1828069" indent="0">
              <a:buNone/>
              <a:defRPr sz="2400"/>
            </a:lvl4pPr>
            <a:lvl5pPr marL="2437426" indent="0">
              <a:buNone/>
              <a:defRPr sz="2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DD0F2A-1C77-4232-9236-16E1B4FE3674}"/>
              </a:ext>
            </a:extLst>
          </p:cNvPr>
          <p:cNvSpPr txBox="1"/>
          <p:nvPr userDrawn="1"/>
        </p:nvSpPr>
        <p:spPr>
          <a:xfrm>
            <a:off x="398531" y="6521743"/>
            <a:ext cx="1134285" cy="21544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800" dirty="0">
                <a:solidFill>
                  <a:srgbClr val="69696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Proprietary and Confidential</a:t>
            </a:r>
          </a:p>
        </p:txBody>
      </p:sp>
      <p:pic>
        <p:nvPicPr>
          <p:cNvPr id="10" name="Logo 3">
            <a:extLst>
              <a:ext uri="{FF2B5EF4-FFF2-40B4-BE49-F238E27FC236}">
                <a16:creationId xmlns:a16="http://schemas.microsoft.com/office/drawing/2014/main" id="{BF1653A4-8BB7-4CE5-844A-0B5549024F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23468" y="287857"/>
            <a:ext cx="1581325" cy="393273"/>
          </a:xfrm>
          <a:prstGeom prst="rect">
            <a:avLst/>
          </a:prstGeom>
        </p:spPr>
      </p:pic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325E7726-51A3-4A59-90E5-DFCD0F54BFC9}"/>
              </a:ext>
            </a:extLst>
          </p:cNvPr>
          <p:cNvSpPr txBox="1">
            <a:spLocks/>
          </p:cNvSpPr>
          <p:nvPr userDrawn="1"/>
        </p:nvSpPr>
        <p:spPr>
          <a:xfrm>
            <a:off x="11597640" y="6483743"/>
            <a:ext cx="274320" cy="274320"/>
          </a:xfrm>
          <a:prstGeom prst="ellipse">
            <a:avLst/>
          </a:prstGeom>
          <a:solidFill>
            <a:srgbClr val="2C54CD"/>
          </a:solidFill>
        </p:spPr>
        <p:txBody>
          <a:bodyPr vert="horz" wrap="none" lIns="0" tIns="0" rIns="0" bIns="0" rtlCol="0" anchor="ctr"/>
          <a:lstStyle>
            <a:defPPr>
              <a:defRPr lang="ru-RU"/>
            </a:defPPr>
            <a:lvl1pPr marL="0" algn="ctr" defTabSz="914202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01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02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03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04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05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06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07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808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194B07B-F824-C549-BCC3-F407D2794F01}" type="slidenum">
              <a:rPr lang="en-US" sz="800" b="1" smtClean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800" b="1" dirty="0">
              <a:solidFill>
                <a:srgbClr val="FFFFFF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87A3AB-3D3B-411C-807A-312B4E6CF2D1}"/>
              </a:ext>
            </a:extLst>
          </p:cNvPr>
          <p:cNvSpPr txBox="1"/>
          <p:nvPr userDrawn="1"/>
        </p:nvSpPr>
        <p:spPr>
          <a:xfrm>
            <a:off x="10542153" y="6521743"/>
            <a:ext cx="950580" cy="215444"/>
          </a:xfrm>
          <a:prstGeom prst="rect">
            <a:avLst/>
          </a:prstGeom>
          <a:noFill/>
        </p:spPr>
        <p:txBody>
          <a:bodyPr wrap="none" lIns="0" tIns="45720" rIns="0" bIns="45720">
            <a:spAutoFit/>
          </a:bodyPr>
          <a:lstStyle/>
          <a:p>
            <a:pPr marL="0" marR="0" lvl="0" indent="0" algn="r" defTabSz="1219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69696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Spirent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69696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 Promise Assured</a:t>
            </a:r>
          </a:p>
        </p:txBody>
      </p:sp>
    </p:spTree>
    <p:extLst>
      <p:ext uri="{BB962C8B-B14F-4D97-AF65-F5344CB8AC3E}">
        <p14:creationId xmlns:p14="http://schemas.microsoft.com/office/powerpoint/2010/main" val="1082059839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5384726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3 Circ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5EE6B2F-68E2-0B4F-A3AD-D7F733E6EA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630937"/>
            <a:ext cx="11277600" cy="552627"/>
          </a:xfrm>
          <a:prstGeom prst="rect">
            <a:avLst/>
          </a:prstGeom>
        </p:spPr>
        <p:txBody>
          <a:bodyPr lIns="0" tIns="0" rIns="0" anchor="b" anchorCtr="0">
            <a:noAutofit/>
          </a:bodyPr>
          <a:lstStyle>
            <a:lvl1pPr marL="0" marR="0" indent="0" algn="l" defTabSz="12187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20044" algn="l"/>
              </a:tabLst>
              <a:defRPr sz="2800" b="0" i="0" baseline="0">
                <a:solidFill>
                  <a:schemeClr val="accent3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Name of your top slide</a:t>
            </a: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E09F85-F921-45DA-AED0-61FB83C6DACF}"/>
              </a:ext>
            </a:extLst>
          </p:cNvPr>
          <p:cNvSpPr txBox="1"/>
          <p:nvPr userDrawn="1"/>
        </p:nvSpPr>
        <p:spPr>
          <a:xfrm>
            <a:off x="398531" y="6521743"/>
            <a:ext cx="1134285" cy="21544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800" dirty="0">
                <a:solidFill>
                  <a:srgbClr val="69696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Proprietary and Confidential</a:t>
            </a:r>
          </a:p>
        </p:txBody>
      </p:sp>
      <p:pic>
        <p:nvPicPr>
          <p:cNvPr id="5" name="Logo 3">
            <a:extLst>
              <a:ext uri="{FF2B5EF4-FFF2-40B4-BE49-F238E27FC236}">
                <a16:creationId xmlns:a16="http://schemas.microsoft.com/office/drawing/2014/main" id="{A15AE96E-8A1B-4D53-9307-A770D5174C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23468" y="287857"/>
            <a:ext cx="1581325" cy="393273"/>
          </a:xfrm>
          <a:prstGeom prst="rect">
            <a:avLst/>
          </a:prstGeom>
        </p:spPr>
      </p:pic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8BEB0DAF-8C90-431C-80D0-53BB8DFE92D1}"/>
              </a:ext>
            </a:extLst>
          </p:cNvPr>
          <p:cNvSpPr txBox="1">
            <a:spLocks/>
          </p:cNvSpPr>
          <p:nvPr userDrawn="1"/>
        </p:nvSpPr>
        <p:spPr>
          <a:xfrm>
            <a:off x="11597640" y="6483743"/>
            <a:ext cx="274320" cy="274320"/>
          </a:xfrm>
          <a:prstGeom prst="ellipse">
            <a:avLst/>
          </a:prstGeom>
          <a:solidFill>
            <a:srgbClr val="2C54CD"/>
          </a:solidFill>
        </p:spPr>
        <p:txBody>
          <a:bodyPr vert="horz" wrap="none" lIns="0" tIns="0" rIns="0" bIns="0" rtlCol="0" anchor="ctr"/>
          <a:lstStyle>
            <a:defPPr>
              <a:defRPr lang="ru-RU"/>
            </a:defPPr>
            <a:lvl1pPr marL="0" algn="ctr" defTabSz="914202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01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02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03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04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05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06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07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808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194B07B-F824-C549-BCC3-F407D2794F01}" type="slidenum">
              <a:rPr lang="en-US" sz="800" b="1" smtClean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800" b="1" dirty="0">
              <a:solidFill>
                <a:srgbClr val="FFFFFF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9977CC-0A7E-4720-85D2-D7FE81E14956}"/>
              </a:ext>
            </a:extLst>
          </p:cNvPr>
          <p:cNvSpPr txBox="1"/>
          <p:nvPr userDrawn="1"/>
        </p:nvSpPr>
        <p:spPr>
          <a:xfrm>
            <a:off x="10542153" y="6521743"/>
            <a:ext cx="950580" cy="215444"/>
          </a:xfrm>
          <a:prstGeom prst="rect">
            <a:avLst/>
          </a:prstGeom>
          <a:noFill/>
        </p:spPr>
        <p:txBody>
          <a:bodyPr wrap="none" lIns="0" tIns="45720" rIns="0" bIns="45720">
            <a:spAutoFit/>
          </a:bodyPr>
          <a:lstStyle/>
          <a:p>
            <a:pPr marL="0" marR="0" lvl="0" indent="0" algn="r" defTabSz="1219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69696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Spirent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69696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 Promise Assured</a:t>
            </a: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A78C72F2-637F-4E01-91F9-E0D042BF00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158201" y="5449988"/>
            <a:ext cx="1645920" cy="640080"/>
          </a:xfrm>
          <a:prstGeom prst="rect">
            <a:avLst/>
          </a:prstGeom>
        </p:spPr>
        <p:txBody>
          <a:bodyPr lIns="0" tIns="182880" rIns="0" bIns="0" numCol="1" spcCol="457200">
            <a:noAutofit/>
          </a:bodyPr>
          <a:lstStyle>
            <a:lvl1pPr marL="0" indent="0" algn="ctr">
              <a:buFontTx/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body text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A54D7CD6-65D7-43E7-88FF-869996412F1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593896" y="4688258"/>
            <a:ext cx="2774531" cy="517065"/>
          </a:xfrm>
          <a:prstGeom prst="rect">
            <a:avLst/>
          </a:prstGeom>
          <a:ln w="38100" cap="rnd">
            <a:noFill/>
          </a:ln>
        </p:spPr>
        <p:txBody>
          <a:bodyPr lIns="0" tIns="0" rIns="0" bIns="182880" anchor="b" anchorCtr="0">
            <a:sp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38D5C411-5B25-4840-AE7F-89B72D16FDC9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298895" y="5449988"/>
            <a:ext cx="1645920" cy="640080"/>
          </a:xfrm>
          <a:prstGeom prst="rect">
            <a:avLst/>
          </a:prstGeom>
        </p:spPr>
        <p:txBody>
          <a:bodyPr lIns="0" tIns="182880" rIns="0" bIns="0" numCol="1" spcCol="457200">
            <a:noAutofit/>
          </a:bodyPr>
          <a:lstStyle>
            <a:lvl1pPr marL="0" indent="0" algn="ctr">
              <a:buFontTx/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body text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B0DABDC9-451F-48E1-96D3-3531D3C36BA7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734589" y="4688258"/>
            <a:ext cx="2774531" cy="517065"/>
          </a:xfrm>
          <a:prstGeom prst="rect">
            <a:avLst/>
          </a:prstGeom>
          <a:ln w="38100" cap="rnd">
            <a:noFill/>
          </a:ln>
        </p:spPr>
        <p:txBody>
          <a:bodyPr lIns="0" tIns="0" rIns="0" bIns="182880" anchor="b" anchorCtr="0">
            <a:sp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BB3A9F41-C1B0-4B2D-B865-10FD5C090F4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8500547" y="5449988"/>
            <a:ext cx="1645920" cy="640080"/>
          </a:xfrm>
          <a:prstGeom prst="rect">
            <a:avLst/>
          </a:prstGeom>
        </p:spPr>
        <p:txBody>
          <a:bodyPr lIns="0" tIns="182880" rIns="0" bIns="0" numCol="1" spcCol="457200">
            <a:noAutofit/>
          </a:bodyPr>
          <a:lstStyle>
            <a:lvl1pPr marL="0" indent="0" algn="ctr">
              <a:buFontTx/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body text</a:t>
            </a:r>
          </a:p>
        </p:txBody>
      </p:sp>
      <p:sp>
        <p:nvSpPr>
          <p:cNvPr id="23" name="Text Placeholder 6">
            <a:extLst>
              <a:ext uri="{FF2B5EF4-FFF2-40B4-BE49-F238E27FC236}">
                <a16:creationId xmlns:a16="http://schemas.microsoft.com/office/drawing/2014/main" id="{410E3A20-C14F-4EB5-8A64-B52970A76201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7936241" y="4688258"/>
            <a:ext cx="2774531" cy="517065"/>
          </a:xfrm>
          <a:prstGeom prst="rect">
            <a:avLst/>
          </a:prstGeom>
          <a:ln w="38100" cap="rnd">
            <a:noFill/>
          </a:ln>
        </p:spPr>
        <p:txBody>
          <a:bodyPr lIns="0" tIns="0" rIns="0" bIns="182880" anchor="b" anchorCtr="0">
            <a:sp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6" name="Picture Placeholder 3">
            <a:extLst>
              <a:ext uri="{FF2B5EF4-FFF2-40B4-BE49-F238E27FC236}">
                <a16:creationId xmlns:a16="http://schemas.microsoft.com/office/drawing/2014/main" id="{E4CFD74A-515D-4F57-A9DA-E1AACC37BE81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1753859" y="1837945"/>
            <a:ext cx="2387600" cy="2385483"/>
          </a:xfrm>
          <a:prstGeom prst="ellipse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 lIns="0" rIns="0" anchor="ctr" anchorCtr="1">
            <a:normAutofit/>
          </a:bodyPr>
          <a:lstStyle>
            <a:lvl1pPr marL="0" indent="0" algn="ctr">
              <a:buNone/>
              <a:defRPr sz="16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DD5C1928-7DB0-4AEA-9F51-A61A89CB36E6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1753859" y="1833796"/>
            <a:ext cx="2387600" cy="662347"/>
          </a:xfrm>
          <a:prstGeom prst="rect">
            <a:avLst/>
          </a:prstGeom>
          <a:blipFill dpi="0" rotWithShape="1">
            <a:blip r:embed="rId4"/>
            <a:srcRect/>
            <a:stretch>
              <a:fillRect l="-98" t="21" r="-1" b="-260783"/>
            </a:stretch>
          </a:blipFill>
        </p:spPr>
        <p:txBody>
          <a:bodyPr anchor="ctr" anchorCtr="1">
            <a:noAutofit/>
          </a:bodyPr>
          <a:lstStyle>
            <a:lvl1pPr marL="0" indent="0" algn="ctr">
              <a:buNone/>
              <a:defRPr sz="1600">
                <a:noFill/>
              </a:defRPr>
            </a:lvl1pPr>
          </a:lstStyle>
          <a:p>
            <a:r>
              <a:rPr lang="en-US" dirty="0"/>
              <a:t>Click to add image then send to back</a:t>
            </a:r>
          </a:p>
        </p:txBody>
      </p:sp>
      <p:sp>
        <p:nvSpPr>
          <p:cNvPr id="28" name="Picture Placeholder 3">
            <a:extLst>
              <a:ext uri="{FF2B5EF4-FFF2-40B4-BE49-F238E27FC236}">
                <a16:creationId xmlns:a16="http://schemas.microsoft.com/office/drawing/2014/main" id="{B009B12C-B238-4643-9421-550F17A67CD5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1753860" y="2726435"/>
            <a:ext cx="351293" cy="1496992"/>
          </a:xfrm>
          <a:prstGeom prst="rect">
            <a:avLst/>
          </a:prstGeom>
          <a:blipFill dpi="0" rotWithShape="1">
            <a:blip r:embed="rId4"/>
            <a:srcRect/>
            <a:stretch>
              <a:fillRect l="-663" t="-59620" r="-579670"/>
            </a:stretch>
          </a:blipFill>
        </p:spPr>
        <p:txBody>
          <a:bodyPr anchor="ctr" anchorCtr="1">
            <a:noAutofit/>
          </a:bodyPr>
          <a:lstStyle>
            <a:lvl1pPr marL="0" indent="0" algn="ctr">
              <a:buNone/>
              <a:defRPr sz="1600">
                <a:noFill/>
              </a:defRPr>
            </a:lvl1pPr>
          </a:lstStyle>
          <a:p>
            <a:r>
              <a:rPr lang="en-US" dirty="0"/>
              <a:t>Click to add image then send to back</a:t>
            </a:r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0FABD958-5F76-49B3-B25D-9C2394C8D182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1753859" y="3561080"/>
            <a:ext cx="2387600" cy="662347"/>
          </a:xfrm>
          <a:prstGeom prst="rect">
            <a:avLst/>
          </a:prstGeom>
          <a:blipFill dpi="0" rotWithShape="1">
            <a:blip r:embed="rId4"/>
            <a:srcRect/>
            <a:stretch>
              <a:fillRect l="-98" t="-260763" r="-1"/>
            </a:stretch>
          </a:blipFill>
        </p:spPr>
        <p:txBody>
          <a:bodyPr anchor="ctr" anchorCtr="1">
            <a:noAutofit/>
          </a:bodyPr>
          <a:lstStyle>
            <a:lvl1pPr marL="0" indent="0" algn="ctr">
              <a:buNone/>
              <a:defRPr sz="1600">
                <a:noFill/>
              </a:defRPr>
            </a:lvl1pPr>
          </a:lstStyle>
          <a:p>
            <a:r>
              <a:rPr lang="en-US" dirty="0"/>
              <a:t>Click to add image then send to back</a:t>
            </a:r>
          </a:p>
        </p:txBody>
      </p: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B2F84D6D-E108-430B-88FA-9F73365B38D3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3790167" y="1833795"/>
            <a:ext cx="351293" cy="1496992"/>
          </a:xfrm>
          <a:prstGeom prst="rect">
            <a:avLst/>
          </a:prstGeom>
          <a:blipFill dpi="0" rotWithShape="1">
            <a:blip r:embed="rId4"/>
            <a:srcRect/>
            <a:stretch>
              <a:fillRect l="-580322" t="9" r="-10" b="-59629"/>
            </a:stretch>
          </a:blipFill>
        </p:spPr>
        <p:txBody>
          <a:bodyPr anchor="ctr" anchorCtr="1">
            <a:noAutofit/>
          </a:bodyPr>
          <a:lstStyle>
            <a:lvl1pPr marL="0" indent="0" algn="ctr">
              <a:buNone/>
              <a:defRPr sz="1600">
                <a:noFill/>
              </a:defRPr>
            </a:lvl1pPr>
          </a:lstStyle>
          <a:p>
            <a:r>
              <a:rPr lang="en-US" dirty="0"/>
              <a:t>Click to add image then send to back</a:t>
            </a:r>
          </a:p>
        </p:txBody>
      </p:sp>
      <p:sp>
        <p:nvSpPr>
          <p:cNvPr id="31" name="Picture Placeholder 3">
            <a:extLst>
              <a:ext uri="{FF2B5EF4-FFF2-40B4-BE49-F238E27FC236}">
                <a16:creationId xmlns:a16="http://schemas.microsoft.com/office/drawing/2014/main" id="{3D521822-AE90-4C02-A8BC-EC63ED01DA34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4923779" y="1837945"/>
            <a:ext cx="2387600" cy="2385483"/>
          </a:xfrm>
          <a:prstGeom prst="ellipse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 lIns="0" rIns="0" anchor="ctr" anchorCtr="1">
            <a:normAutofit/>
          </a:bodyPr>
          <a:lstStyle>
            <a:lvl1pPr marL="0" indent="0" algn="ctr">
              <a:buNone/>
              <a:defRPr sz="16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32" name="Picture Placeholder 3">
            <a:extLst>
              <a:ext uri="{FF2B5EF4-FFF2-40B4-BE49-F238E27FC236}">
                <a16:creationId xmlns:a16="http://schemas.microsoft.com/office/drawing/2014/main" id="{B01E2B31-F941-4F2C-B14A-781A6AEE9ACF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>
          <a:xfrm>
            <a:off x="4923779" y="1833796"/>
            <a:ext cx="2387600" cy="662347"/>
          </a:xfrm>
          <a:prstGeom prst="rect">
            <a:avLst/>
          </a:prstGeom>
          <a:blipFill dpi="0" rotWithShape="1">
            <a:blip r:embed="rId4"/>
            <a:srcRect/>
            <a:stretch>
              <a:fillRect l="-98" t="21" r="-1" b="-260783"/>
            </a:stretch>
          </a:blipFill>
        </p:spPr>
        <p:txBody>
          <a:bodyPr anchor="ctr" anchorCtr="1">
            <a:noAutofit/>
          </a:bodyPr>
          <a:lstStyle>
            <a:lvl1pPr marL="0" indent="0" algn="ctr">
              <a:buNone/>
              <a:defRPr sz="1600">
                <a:noFill/>
              </a:defRPr>
            </a:lvl1pPr>
          </a:lstStyle>
          <a:p>
            <a:r>
              <a:rPr lang="en-US" dirty="0"/>
              <a:t>Click to add image then send to back</a:t>
            </a:r>
          </a:p>
        </p:txBody>
      </p:sp>
      <p:sp>
        <p:nvSpPr>
          <p:cNvPr id="33" name="Picture Placeholder 3">
            <a:extLst>
              <a:ext uri="{FF2B5EF4-FFF2-40B4-BE49-F238E27FC236}">
                <a16:creationId xmlns:a16="http://schemas.microsoft.com/office/drawing/2014/main" id="{42CECC2C-2F6E-44FA-B79A-426E53D264E7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4923780" y="2726435"/>
            <a:ext cx="351293" cy="1496992"/>
          </a:xfrm>
          <a:prstGeom prst="rect">
            <a:avLst/>
          </a:prstGeom>
          <a:blipFill dpi="0" rotWithShape="1">
            <a:blip r:embed="rId4"/>
            <a:srcRect/>
            <a:stretch>
              <a:fillRect l="-663" t="-59620" r="-579670"/>
            </a:stretch>
          </a:blipFill>
        </p:spPr>
        <p:txBody>
          <a:bodyPr anchor="ctr" anchorCtr="1">
            <a:noAutofit/>
          </a:bodyPr>
          <a:lstStyle>
            <a:lvl1pPr marL="0" indent="0" algn="ctr">
              <a:buNone/>
              <a:defRPr sz="1600">
                <a:noFill/>
              </a:defRPr>
            </a:lvl1pPr>
          </a:lstStyle>
          <a:p>
            <a:r>
              <a:rPr lang="en-US" dirty="0"/>
              <a:t>Click to add image then send to back</a:t>
            </a:r>
          </a:p>
        </p:txBody>
      </p:sp>
      <p:sp>
        <p:nvSpPr>
          <p:cNvPr id="34" name="Picture Placeholder 3">
            <a:extLst>
              <a:ext uri="{FF2B5EF4-FFF2-40B4-BE49-F238E27FC236}">
                <a16:creationId xmlns:a16="http://schemas.microsoft.com/office/drawing/2014/main" id="{6E4BA339-A17F-4D93-939D-5377BE25135A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4923779" y="3561080"/>
            <a:ext cx="2387600" cy="662347"/>
          </a:xfrm>
          <a:prstGeom prst="rect">
            <a:avLst/>
          </a:prstGeom>
          <a:blipFill dpi="0" rotWithShape="1">
            <a:blip r:embed="rId4"/>
            <a:srcRect/>
            <a:stretch>
              <a:fillRect l="-98" t="-260763" r="-1"/>
            </a:stretch>
          </a:blipFill>
        </p:spPr>
        <p:txBody>
          <a:bodyPr anchor="ctr" anchorCtr="1">
            <a:noAutofit/>
          </a:bodyPr>
          <a:lstStyle>
            <a:lvl1pPr marL="0" indent="0" algn="ctr">
              <a:buNone/>
              <a:defRPr sz="1600">
                <a:noFill/>
              </a:defRPr>
            </a:lvl1pPr>
          </a:lstStyle>
          <a:p>
            <a:r>
              <a:rPr lang="en-US" dirty="0"/>
              <a:t>Click to add image then send to back</a:t>
            </a:r>
          </a:p>
        </p:txBody>
      </p:sp>
      <p:sp>
        <p:nvSpPr>
          <p:cNvPr id="35" name="Picture Placeholder 3">
            <a:extLst>
              <a:ext uri="{FF2B5EF4-FFF2-40B4-BE49-F238E27FC236}">
                <a16:creationId xmlns:a16="http://schemas.microsoft.com/office/drawing/2014/main" id="{474366CF-0BFA-4F69-85F2-B86F5B1F05EF}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6960087" y="1833795"/>
            <a:ext cx="351293" cy="1496992"/>
          </a:xfrm>
          <a:prstGeom prst="rect">
            <a:avLst/>
          </a:prstGeom>
          <a:blipFill dpi="0" rotWithShape="1">
            <a:blip r:embed="rId4"/>
            <a:srcRect/>
            <a:stretch>
              <a:fillRect l="-580322" t="9" r="-10" b="-59629"/>
            </a:stretch>
          </a:blipFill>
        </p:spPr>
        <p:txBody>
          <a:bodyPr anchor="ctr" anchorCtr="1">
            <a:noAutofit/>
          </a:bodyPr>
          <a:lstStyle>
            <a:lvl1pPr marL="0" indent="0" algn="ctr">
              <a:buNone/>
              <a:defRPr sz="1600">
                <a:noFill/>
              </a:defRPr>
            </a:lvl1pPr>
          </a:lstStyle>
          <a:p>
            <a:r>
              <a:rPr lang="en-US" dirty="0"/>
              <a:t>Click to add image then send to back</a:t>
            </a:r>
          </a:p>
        </p:txBody>
      </p:sp>
      <p:sp>
        <p:nvSpPr>
          <p:cNvPr id="36" name="Picture Placeholder 3">
            <a:extLst>
              <a:ext uri="{FF2B5EF4-FFF2-40B4-BE49-F238E27FC236}">
                <a16:creationId xmlns:a16="http://schemas.microsoft.com/office/drawing/2014/main" id="{0CA1B781-F85A-45DD-A7D8-F0962E6BF043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8053059" y="1837945"/>
            <a:ext cx="2387600" cy="2385483"/>
          </a:xfrm>
          <a:prstGeom prst="ellipse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 lIns="0" rIns="0" anchor="ctr" anchorCtr="1">
            <a:normAutofit/>
          </a:bodyPr>
          <a:lstStyle>
            <a:lvl1pPr marL="0" indent="0" algn="ctr">
              <a:buNone/>
              <a:defRPr sz="16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37" name="Picture Placeholder 3">
            <a:extLst>
              <a:ext uri="{FF2B5EF4-FFF2-40B4-BE49-F238E27FC236}">
                <a16:creationId xmlns:a16="http://schemas.microsoft.com/office/drawing/2014/main" id="{68EA974A-C00A-4C2F-8E0B-721F618FBF95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8053059" y="1833796"/>
            <a:ext cx="2387600" cy="662347"/>
          </a:xfrm>
          <a:prstGeom prst="rect">
            <a:avLst/>
          </a:prstGeom>
          <a:blipFill dpi="0" rotWithShape="1">
            <a:blip r:embed="rId4"/>
            <a:srcRect/>
            <a:stretch>
              <a:fillRect l="-98" t="21" r="-1" b="-260783"/>
            </a:stretch>
          </a:blipFill>
        </p:spPr>
        <p:txBody>
          <a:bodyPr anchor="ctr" anchorCtr="1">
            <a:noAutofit/>
          </a:bodyPr>
          <a:lstStyle>
            <a:lvl1pPr marL="0" indent="0" algn="ctr">
              <a:buNone/>
              <a:defRPr sz="1600">
                <a:noFill/>
              </a:defRPr>
            </a:lvl1pPr>
          </a:lstStyle>
          <a:p>
            <a:r>
              <a:rPr lang="en-US" dirty="0"/>
              <a:t>Click to add image then send to back</a:t>
            </a:r>
          </a:p>
        </p:txBody>
      </p:sp>
      <p:sp>
        <p:nvSpPr>
          <p:cNvPr id="38" name="Picture Placeholder 3">
            <a:extLst>
              <a:ext uri="{FF2B5EF4-FFF2-40B4-BE49-F238E27FC236}">
                <a16:creationId xmlns:a16="http://schemas.microsoft.com/office/drawing/2014/main" id="{AAEBCFC6-3331-40B5-BA56-D0E476108767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8053060" y="2726435"/>
            <a:ext cx="351293" cy="1496992"/>
          </a:xfrm>
          <a:prstGeom prst="rect">
            <a:avLst/>
          </a:prstGeom>
          <a:blipFill dpi="0" rotWithShape="1">
            <a:blip r:embed="rId4"/>
            <a:srcRect/>
            <a:stretch>
              <a:fillRect l="-663" t="-59620" r="-579670"/>
            </a:stretch>
          </a:blipFill>
        </p:spPr>
        <p:txBody>
          <a:bodyPr anchor="ctr" anchorCtr="1">
            <a:noAutofit/>
          </a:bodyPr>
          <a:lstStyle>
            <a:lvl1pPr marL="0" indent="0" algn="ctr">
              <a:buNone/>
              <a:defRPr sz="1600">
                <a:noFill/>
              </a:defRPr>
            </a:lvl1pPr>
          </a:lstStyle>
          <a:p>
            <a:r>
              <a:rPr lang="en-US" dirty="0"/>
              <a:t>Click to add image then send to back</a:t>
            </a:r>
          </a:p>
        </p:txBody>
      </p:sp>
      <p:sp>
        <p:nvSpPr>
          <p:cNvPr id="39" name="Picture Placeholder 3">
            <a:extLst>
              <a:ext uri="{FF2B5EF4-FFF2-40B4-BE49-F238E27FC236}">
                <a16:creationId xmlns:a16="http://schemas.microsoft.com/office/drawing/2014/main" id="{813A045F-BD50-4A02-AC4C-8076342ADB84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8053059" y="3561080"/>
            <a:ext cx="2387600" cy="662347"/>
          </a:xfrm>
          <a:prstGeom prst="rect">
            <a:avLst/>
          </a:prstGeom>
          <a:blipFill dpi="0" rotWithShape="1">
            <a:blip r:embed="rId4"/>
            <a:srcRect/>
            <a:stretch>
              <a:fillRect l="-98" t="-260763" r="-1"/>
            </a:stretch>
          </a:blipFill>
        </p:spPr>
        <p:txBody>
          <a:bodyPr anchor="ctr" anchorCtr="1">
            <a:noAutofit/>
          </a:bodyPr>
          <a:lstStyle>
            <a:lvl1pPr marL="0" indent="0" algn="ctr">
              <a:buNone/>
              <a:defRPr sz="1600">
                <a:noFill/>
              </a:defRPr>
            </a:lvl1pPr>
          </a:lstStyle>
          <a:p>
            <a:r>
              <a:rPr lang="en-US" dirty="0"/>
              <a:t>Click to add image then send to back</a:t>
            </a:r>
          </a:p>
        </p:txBody>
      </p:sp>
      <p:sp>
        <p:nvSpPr>
          <p:cNvPr id="40" name="Picture Placeholder 3">
            <a:extLst>
              <a:ext uri="{FF2B5EF4-FFF2-40B4-BE49-F238E27FC236}">
                <a16:creationId xmlns:a16="http://schemas.microsoft.com/office/drawing/2014/main" id="{92C5FA06-B2BA-46DC-B4BE-2B981BAFF098}"/>
              </a:ext>
            </a:extLst>
          </p:cNvPr>
          <p:cNvSpPr>
            <a:spLocks noGrp="1"/>
          </p:cNvSpPr>
          <p:nvPr>
            <p:ph type="pic" sz="quarter" idx="67" hasCustomPrompt="1"/>
          </p:nvPr>
        </p:nvSpPr>
        <p:spPr>
          <a:xfrm>
            <a:off x="10089367" y="1833795"/>
            <a:ext cx="351293" cy="1496992"/>
          </a:xfrm>
          <a:prstGeom prst="rect">
            <a:avLst/>
          </a:prstGeom>
          <a:blipFill dpi="0" rotWithShape="1">
            <a:blip r:embed="rId4"/>
            <a:srcRect/>
            <a:stretch>
              <a:fillRect l="-580322" t="9" r="-10" b="-59629"/>
            </a:stretch>
          </a:blipFill>
        </p:spPr>
        <p:txBody>
          <a:bodyPr anchor="ctr" anchorCtr="1">
            <a:noAutofit/>
          </a:bodyPr>
          <a:lstStyle>
            <a:lvl1pPr marL="0" indent="0" algn="ctr">
              <a:buNone/>
              <a:defRPr sz="1600">
                <a:noFill/>
              </a:defRPr>
            </a:lvl1pPr>
          </a:lstStyle>
          <a:p>
            <a:r>
              <a:rPr lang="en-US" dirty="0"/>
              <a:t>Click to add image then send to back</a:t>
            </a:r>
          </a:p>
        </p:txBody>
      </p:sp>
    </p:spTree>
    <p:extLst>
      <p:ext uri="{BB962C8B-B14F-4D97-AF65-F5344CB8AC3E}">
        <p14:creationId xmlns:p14="http://schemas.microsoft.com/office/powerpoint/2010/main" val="454533780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1" y="2770974"/>
            <a:ext cx="6204203" cy="1754326"/>
          </a:xfrm>
        </p:spPr>
        <p:txBody>
          <a:bodyPr wrap="square" lIns="0" tIns="91440" rIns="0" bIns="182880" anchor="b">
            <a:spAutoFit/>
          </a:bodyPr>
          <a:lstStyle>
            <a:lvl1pPr algn="l">
              <a:defRPr lang="en-US" sz="2400" kern="1200" dirty="0">
                <a:solidFill>
                  <a:schemeClr val="accent3"/>
                </a:solidFill>
                <a:latin typeface="Arial Narrow" panose="020B060602020203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05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/>
              <a:buNone/>
              <a:tabLst/>
              <a:defRPr/>
            </a:pPr>
            <a:r>
              <a:rPr lang="en-US" dirty="0"/>
              <a:t>Click to edit quote text </a:t>
            </a:r>
            <a:r>
              <a:rPr lang="en-US" dirty="0" err="1"/>
              <a:t>Rionsendioria</a:t>
            </a:r>
            <a:r>
              <a:rPr lang="en-US" dirty="0"/>
              <a:t> </a:t>
            </a:r>
            <a:r>
              <a:rPr lang="en-US" dirty="0" err="1"/>
              <a:t>quem</a:t>
            </a:r>
            <a:r>
              <a:rPr lang="en-US" dirty="0"/>
              <a:t> int res </a:t>
            </a:r>
            <a:r>
              <a:rPr lang="en-US" dirty="0" err="1"/>
              <a:t>velório</a:t>
            </a:r>
            <a:r>
              <a:rPr lang="en-US" dirty="0"/>
              <a:t> </a:t>
            </a:r>
            <a:r>
              <a:rPr lang="en-US" dirty="0" err="1"/>
              <a:t>raptam</a:t>
            </a:r>
            <a:r>
              <a:rPr lang="en-US" dirty="0"/>
              <a:t> </a:t>
            </a:r>
            <a:r>
              <a:rPr lang="en-US" dirty="0" err="1"/>
              <a:t>imim</a:t>
            </a:r>
            <a:r>
              <a:rPr lang="en-US" dirty="0"/>
              <a:t> conde pe </a:t>
            </a:r>
            <a:r>
              <a:rPr lang="en-US" dirty="0" err="1"/>
              <a:t>neca</a:t>
            </a:r>
            <a:r>
              <a:rPr lang="en-US" dirty="0"/>
              <a:t> pre </a:t>
            </a:r>
            <a:r>
              <a:rPr lang="en-US" dirty="0" err="1"/>
              <a:t>nonsequis</a:t>
            </a:r>
            <a:r>
              <a:rPr lang="en-US" dirty="0"/>
              <a:t> </a:t>
            </a:r>
            <a:r>
              <a:rPr lang="en-US" dirty="0" err="1"/>
              <a:t>quitar</a:t>
            </a:r>
            <a:r>
              <a:rPr lang="en-US" dirty="0"/>
              <a:t> cum </a:t>
            </a:r>
            <a:r>
              <a:rPr lang="en-US" dirty="0" err="1"/>
              <a:t>fuga</a:t>
            </a:r>
            <a:r>
              <a:rPr lang="en-US" dirty="0"/>
              <a:t>. </a:t>
            </a:r>
            <a:r>
              <a:rPr lang="en-US" dirty="0" err="1"/>
              <a:t>Eruptam</a:t>
            </a:r>
            <a:r>
              <a:rPr lang="en-US" dirty="0"/>
              <a:t> </a:t>
            </a:r>
            <a:r>
              <a:rPr lang="en-US" dirty="0" err="1"/>
              <a:t>quiaeped</a:t>
            </a:r>
            <a:r>
              <a:rPr lang="en-US" dirty="0"/>
              <a:t> mil int </a:t>
            </a:r>
            <a:r>
              <a:rPr lang="en-US" dirty="0" err="1"/>
              <a:t>quem</a:t>
            </a:r>
            <a:r>
              <a:rPr lang="en-US" dirty="0"/>
              <a:t> </a:t>
            </a:r>
            <a:r>
              <a:rPr lang="en-US" dirty="0" err="1"/>
              <a:t>eaquodit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explautat</a:t>
            </a:r>
            <a:r>
              <a:rPr lang="en-US" dirty="0"/>
              <a:t> </a:t>
            </a:r>
            <a:r>
              <a:rPr lang="en-US" dirty="0" err="1"/>
              <a:t>reptate</a:t>
            </a:r>
            <a:r>
              <a:rPr lang="en-US" dirty="0"/>
              <a:t>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1" y="4540540"/>
            <a:ext cx="6204203" cy="433965"/>
          </a:xfrm>
        </p:spPr>
        <p:txBody>
          <a:bodyPr wrap="square" lIns="0" tIns="182880" rIns="0" bIns="0">
            <a:sp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Logo 3">
            <a:extLst>
              <a:ext uri="{FF2B5EF4-FFF2-40B4-BE49-F238E27FC236}">
                <a16:creationId xmlns:a16="http://schemas.microsoft.com/office/drawing/2014/main" id="{CE7D932E-957D-4F6A-A196-7DEEF9288A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23468" y="287857"/>
            <a:ext cx="1581325" cy="393273"/>
          </a:xfrm>
          <a:prstGeom prst="rect">
            <a:avLst/>
          </a:prstGeom>
        </p:spPr>
      </p:pic>
      <p:pic>
        <p:nvPicPr>
          <p:cNvPr id="4" name="Circle 3">
            <a:extLst>
              <a:ext uri="{FF2B5EF4-FFF2-40B4-BE49-F238E27FC236}">
                <a16:creationId xmlns:a16="http://schemas.microsoft.com/office/drawing/2014/main" id="{CF59655D-FB15-4FAC-A57E-B9249BCEC5F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2310" b="30624"/>
          <a:stretch>
            <a:fillRect/>
          </a:stretch>
        </p:blipFill>
        <p:spPr>
          <a:xfrm>
            <a:off x="8014148" y="3127248"/>
            <a:ext cx="4177853" cy="3730752"/>
          </a:xfrm>
          <a:custGeom>
            <a:avLst/>
            <a:gdLst>
              <a:gd name="connsiteX0" fmla="*/ 0 w 4759642"/>
              <a:gd name="connsiteY0" fmla="*/ 0 h 4250280"/>
              <a:gd name="connsiteX1" fmla="*/ 4759642 w 4759642"/>
              <a:gd name="connsiteY1" fmla="*/ 0 h 4250280"/>
              <a:gd name="connsiteX2" fmla="*/ 4759642 w 4759642"/>
              <a:gd name="connsiteY2" fmla="*/ 4250280 h 4250280"/>
              <a:gd name="connsiteX3" fmla="*/ 0 w 4759642"/>
              <a:gd name="connsiteY3" fmla="*/ 4250280 h 4250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9642" h="4250280">
                <a:moveTo>
                  <a:pt x="0" y="0"/>
                </a:moveTo>
                <a:lnTo>
                  <a:pt x="4759642" y="0"/>
                </a:lnTo>
                <a:lnTo>
                  <a:pt x="4759642" y="4250280"/>
                </a:lnTo>
                <a:lnTo>
                  <a:pt x="0" y="4250280"/>
                </a:lnTo>
                <a:close/>
              </a:path>
            </a:pathLst>
          </a:cu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EC4B4735-57CE-41FF-BFEE-74DC52D23869}"/>
              </a:ext>
            </a:extLst>
          </p:cNvPr>
          <p:cNvSpPr txBox="1">
            <a:spLocks/>
          </p:cNvSpPr>
          <p:nvPr userDrawn="1"/>
        </p:nvSpPr>
        <p:spPr>
          <a:xfrm>
            <a:off x="11597640" y="6483743"/>
            <a:ext cx="274320" cy="274320"/>
          </a:xfrm>
          <a:prstGeom prst="ellipse">
            <a:avLst/>
          </a:prstGeom>
          <a:solidFill>
            <a:srgbClr val="2C54CD"/>
          </a:solidFill>
        </p:spPr>
        <p:txBody>
          <a:bodyPr vert="horz" wrap="none" lIns="0" tIns="0" rIns="0" bIns="0" rtlCol="0" anchor="ctr"/>
          <a:lstStyle>
            <a:defPPr>
              <a:defRPr lang="ru-RU"/>
            </a:defPPr>
            <a:lvl1pPr marL="0" algn="ctr" defTabSz="914202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01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02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03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04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05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06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07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808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194B07B-F824-C549-BCC3-F407D2794F01}" type="slidenum">
              <a:rPr lang="en-US" sz="800" b="1" smtClean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800" b="1" dirty="0">
              <a:solidFill>
                <a:srgbClr val="FFFFFF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02FD19-463F-4920-BB90-BCEA63E8DAC4}"/>
              </a:ext>
            </a:extLst>
          </p:cNvPr>
          <p:cNvSpPr txBox="1"/>
          <p:nvPr userDrawn="1"/>
        </p:nvSpPr>
        <p:spPr>
          <a:xfrm>
            <a:off x="398531" y="6521743"/>
            <a:ext cx="1134285" cy="21544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800" dirty="0">
                <a:solidFill>
                  <a:srgbClr val="69696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Proprietary and Confidential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C517D2-165E-44A5-A9CC-380944A05F1C}"/>
              </a:ext>
            </a:extLst>
          </p:cNvPr>
          <p:cNvSpPr txBox="1"/>
          <p:nvPr userDrawn="1"/>
        </p:nvSpPr>
        <p:spPr>
          <a:xfrm>
            <a:off x="10542153" y="6521743"/>
            <a:ext cx="950580" cy="215444"/>
          </a:xfrm>
          <a:prstGeom prst="rect">
            <a:avLst/>
          </a:prstGeom>
          <a:noFill/>
        </p:spPr>
        <p:txBody>
          <a:bodyPr wrap="none" lIns="0" tIns="45720" rIns="0" bIns="45720">
            <a:spAutoFit/>
          </a:bodyPr>
          <a:lstStyle/>
          <a:p>
            <a:pPr marL="0" marR="0" lvl="0" indent="0" algn="r" defTabSz="1219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69696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Spirent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69696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 Promise Assured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3DB48E-879D-4063-963D-976AEF45D75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00380" y="1679670"/>
            <a:ext cx="581661" cy="403284"/>
          </a:xfrm>
          <a:prstGeom prst="rect">
            <a:avLst/>
          </a:prstGeom>
        </p:spPr>
      </p:pic>
      <p:sp>
        <p:nvSpPr>
          <p:cNvPr id="16" name="Person title">
            <a:extLst>
              <a:ext uri="{FF2B5EF4-FFF2-40B4-BE49-F238E27FC236}">
                <a16:creationId xmlns:a16="http://schemas.microsoft.com/office/drawing/2014/main" id="{FE9225D4-69C8-42A1-B6D5-2C4BE7DA075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7201" y="4981233"/>
            <a:ext cx="6204203" cy="526298"/>
          </a:xfrm>
          <a:prstGeom prst="rect">
            <a:avLst/>
          </a:prstGeom>
        </p:spPr>
        <p:txBody>
          <a:bodyPr lIns="0" tIns="182880" rIns="0" bIns="91440">
            <a:spAutoFit/>
          </a:bodyPr>
          <a:lstStyle>
            <a:lvl1pPr marL="0" indent="0">
              <a:buFontTx/>
              <a:buNone/>
              <a:defRPr sz="1800" i="1">
                <a:solidFill>
                  <a:schemeClr val="accent1"/>
                </a:solidFill>
              </a:defRPr>
            </a:lvl1pPr>
            <a:lvl2pPr marL="0" indent="0">
              <a:lnSpc>
                <a:spcPct val="110000"/>
              </a:lnSpc>
              <a:spcBef>
                <a:spcPts val="200"/>
              </a:spcBef>
              <a:buFontTx/>
              <a:buNone/>
              <a:defRPr sz="900" i="1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200"/>
              </a:spcBef>
              <a:defRPr sz="900"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20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20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10280613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(Purple)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1" y="2770974"/>
            <a:ext cx="6204203" cy="1754326"/>
          </a:xfrm>
        </p:spPr>
        <p:txBody>
          <a:bodyPr wrap="square" lIns="0" tIns="91440" rIns="0" bIns="182880" anchor="b">
            <a:spAutoFit/>
          </a:bodyPr>
          <a:lstStyle>
            <a:lvl1pPr algn="l">
              <a:defRPr lang="en-US" sz="2400" kern="1200" dirty="0">
                <a:solidFill>
                  <a:srgbClr val="FFFFFF"/>
                </a:solidFill>
                <a:latin typeface="Arial Narrow" panose="020B060602020203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05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/>
              <a:buNone/>
              <a:tabLst/>
              <a:defRPr/>
            </a:pPr>
            <a:r>
              <a:rPr lang="en-US" dirty="0"/>
              <a:t>Click to edit quote text </a:t>
            </a:r>
            <a:r>
              <a:rPr lang="en-US" dirty="0" err="1"/>
              <a:t>Rionsendioria</a:t>
            </a:r>
            <a:r>
              <a:rPr lang="en-US" dirty="0"/>
              <a:t> </a:t>
            </a:r>
            <a:r>
              <a:rPr lang="en-US" dirty="0" err="1"/>
              <a:t>quem</a:t>
            </a:r>
            <a:r>
              <a:rPr lang="en-US" dirty="0"/>
              <a:t> int res </a:t>
            </a:r>
            <a:r>
              <a:rPr lang="en-US" dirty="0" err="1"/>
              <a:t>velório</a:t>
            </a:r>
            <a:r>
              <a:rPr lang="en-US" dirty="0"/>
              <a:t> </a:t>
            </a:r>
            <a:r>
              <a:rPr lang="en-US" dirty="0" err="1"/>
              <a:t>raptam</a:t>
            </a:r>
            <a:r>
              <a:rPr lang="en-US" dirty="0"/>
              <a:t> </a:t>
            </a:r>
            <a:r>
              <a:rPr lang="en-US" dirty="0" err="1"/>
              <a:t>imim</a:t>
            </a:r>
            <a:r>
              <a:rPr lang="en-US" dirty="0"/>
              <a:t> conde pe </a:t>
            </a:r>
            <a:r>
              <a:rPr lang="en-US" dirty="0" err="1"/>
              <a:t>neca</a:t>
            </a:r>
            <a:r>
              <a:rPr lang="en-US" dirty="0"/>
              <a:t> pre </a:t>
            </a:r>
            <a:r>
              <a:rPr lang="en-US" dirty="0" err="1"/>
              <a:t>nonsequis</a:t>
            </a:r>
            <a:r>
              <a:rPr lang="en-US" dirty="0"/>
              <a:t> </a:t>
            </a:r>
            <a:r>
              <a:rPr lang="en-US" dirty="0" err="1"/>
              <a:t>quitar</a:t>
            </a:r>
            <a:r>
              <a:rPr lang="en-US" dirty="0"/>
              <a:t> cum </a:t>
            </a:r>
            <a:r>
              <a:rPr lang="en-US" dirty="0" err="1"/>
              <a:t>fuga</a:t>
            </a:r>
            <a:r>
              <a:rPr lang="en-US" dirty="0"/>
              <a:t>. </a:t>
            </a:r>
            <a:r>
              <a:rPr lang="en-US" dirty="0" err="1"/>
              <a:t>Eruptam</a:t>
            </a:r>
            <a:r>
              <a:rPr lang="en-US" dirty="0"/>
              <a:t> </a:t>
            </a:r>
            <a:r>
              <a:rPr lang="en-US" dirty="0" err="1"/>
              <a:t>quiaeped</a:t>
            </a:r>
            <a:r>
              <a:rPr lang="en-US" dirty="0"/>
              <a:t> mil int </a:t>
            </a:r>
            <a:r>
              <a:rPr lang="en-US" dirty="0" err="1"/>
              <a:t>quem</a:t>
            </a:r>
            <a:r>
              <a:rPr lang="en-US" dirty="0"/>
              <a:t> </a:t>
            </a:r>
            <a:r>
              <a:rPr lang="en-US" dirty="0" err="1"/>
              <a:t>eaquodit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explautat</a:t>
            </a:r>
            <a:r>
              <a:rPr lang="en-US" dirty="0"/>
              <a:t> </a:t>
            </a:r>
            <a:r>
              <a:rPr lang="en-US" dirty="0" err="1"/>
              <a:t>reptate</a:t>
            </a:r>
            <a:r>
              <a:rPr lang="en-US" dirty="0"/>
              <a:t>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1" y="4540540"/>
            <a:ext cx="6204203" cy="433965"/>
          </a:xfrm>
        </p:spPr>
        <p:txBody>
          <a:bodyPr wrap="square" lIns="0" tIns="182880" rIns="0" bIns="0">
            <a:sp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Circle 3">
            <a:extLst>
              <a:ext uri="{FF2B5EF4-FFF2-40B4-BE49-F238E27FC236}">
                <a16:creationId xmlns:a16="http://schemas.microsoft.com/office/drawing/2014/main" id="{CF59655D-FB15-4FAC-A57E-B9249BCEC5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2310" b="30624"/>
          <a:stretch>
            <a:fillRect/>
          </a:stretch>
        </p:blipFill>
        <p:spPr>
          <a:xfrm>
            <a:off x="8014148" y="3127248"/>
            <a:ext cx="4177853" cy="3730752"/>
          </a:xfrm>
          <a:custGeom>
            <a:avLst/>
            <a:gdLst>
              <a:gd name="connsiteX0" fmla="*/ 0 w 4759642"/>
              <a:gd name="connsiteY0" fmla="*/ 0 h 4250280"/>
              <a:gd name="connsiteX1" fmla="*/ 4759642 w 4759642"/>
              <a:gd name="connsiteY1" fmla="*/ 0 h 4250280"/>
              <a:gd name="connsiteX2" fmla="*/ 4759642 w 4759642"/>
              <a:gd name="connsiteY2" fmla="*/ 4250280 h 4250280"/>
              <a:gd name="connsiteX3" fmla="*/ 0 w 4759642"/>
              <a:gd name="connsiteY3" fmla="*/ 4250280 h 4250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9642" h="4250280">
                <a:moveTo>
                  <a:pt x="0" y="0"/>
                </a:moveTo>
                <a:lnTo>
                  <a:pt x="4759642" y="0"/>
                </a:lnTo>
                <a:lnTo>
                  <a:pt x="4759642" y="4250280"/>
                </a:lnTo>
                <a:lnTo>
                  <a:pt x="0" y="4250280"/>
                </a:lnTo>
                <a:close/>
              </a:path>
            </a:pathLst>
          </a:custGeom>
        </p:spPr>
      </p:pic>
      <p:pic>
        <p:nvPicPr>
          <p:cNvPr id="7" name="Logo 3">
            <a:extLst>
              <a:ext uri="{FF2B5EF4-FFF2-40B4-BE49-F238E27FC236}">
                <a16:creationId xmlns:a16="http://schemas.microsoft.com/office/drawing/2014/main" id="{CE7D932E-957D-4F6A-A196-7DEEF9288A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23468" y="287857"/>
            <a:ext cx="1581325" cy="393273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EC4B4735-57CE-41FF-BFEE-74DC52D23869}"/>
              </a:ext>
            </a:extLst>
          </p:cNvPr>
          <p:cNvSpPr txBox="1">
            <a:spLocks/>
          </p:cNvSpPr>
          <p:nvPr userDrawn="1"/>
        </p:nvSpPr>
        <p:spPr>
          <a:xfrm>
            <a:off x="11597640" y="6483743"/>
            <a:ext cx="274320" cy="274320"/>
          </a:xfrm>
          <a:prstGeom prst="ellipse">
            <a:avLst/>
          </a:prstGeom>
          <a:solidFill>
            <a:srgbClr val="FFFFFF"/>
          </a:solidFill>
        </p:spPr>
        <p:txBody>
          <a:bodyPr vert="horz" wrap="none" lIns="0" tIns="0" rIns="0" bIns="0" rtlCol="0" anchor="ctr"/>
          <a:lstStyle>
            <a:defPPr>
              <a:defRPr lang="ru-RU"/>
            </a:defPPr>
            <a:lvl1pPr marL="0" algn="ctr" defTabSz="914202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01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02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03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04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05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06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07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808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194B07B-F824-C549-BCC3-F407D2794F01}" type="slidenum">
              <a:rPr lang="en-US" sz="800" b="1" smtClean="0">
                <a:solidFill>
                  <a:schemeClr val="accent4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800" b="1" dirty="0">
              <a:solidFill>
                <a:schemeClr val="accent4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02FD19-463F-4920-BB90-BCEA63E8DAC4}"/>
              </a:ext>
            </a:extLst>
          </p:cNvPr>
          <p:cNvSpPr txBox="1"/>
          <p:nvPr userDrawn="1"/>
        </p:nvSpPr>
        <p:spPr>
          <a:xfrm>
            <a:off x="398531" y="6521743"/>
            <a:ext cx="1134285" cy="21544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Proprietary and Confidential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C517D2-165E-44A5-A9CC-380944A05F1C}"/>
              </a:ext>
            </a:extLst>
          </p:cNvPr>
          <p:cNvSpPr txBox="1"/>
          <p:nvPr userDrawn="1"/>
        </p:nvSpPr>
        <p:spPr>
          <a:xfrm>
            <a:off x="10542153" y="6521743"/>
            <a:ext cx="950580" cy="215444"/>
          </a:xfrm>
          <a:prstGeom prst="rect">
            <a:avLst/>
          </a:prstGeom>
          <a:noFill/>
        </p:spPr>
        <p:txBody>
          <a:bodyPr wrap="none" lIns="0" tIns="45720" rIns="0" bIns="45720">
            <a:spAutoFit/>
          </a:bodyPr>
          <a:lstStyle/>
          <a:p>
            <a:pPr marL="0" marR="0" lvl="0" indent="0" algn="r" defTabSz="1219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Spirent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 Promise Assured</a:t>
            </a:r>
          </a:p>
        </p:txBody>
      </p:sp>
      <p:sp>
        <p:nvSpPr>
          <p:cNvPr id="16" name="Person title">
            <a:extLst>
              <a:ext uri="{FF2B5EF4-FFF2-40B4-BE49-F238E27FC236}">
                <a16:creationId xmlns:a16="http://schemas.microsoft.com/office/drawing/2014/main" id="{FE9225D4-69C8-42A1-B6D5-2C4BE7DA075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7201" y="4981233"/>
            <a:ext cx="6204203" cy="526298"/>
          </a:xfrm>
          <a:prstGeom prst="rect">
            <a:avLst/>
          </a:prstGeom>
        </p:spPr>
        <p:txBody>
          <a:bodyPr lIns="0" tIns="182880" rIns="0" bIns="91440">
            <a:spAutoFit/>
          </a:bodyPr>
          <a:lstStyle>
            <a:lvl1pPr marL="0" indent="0">
              <a:buFontTx/>
              <a:buNone/>
              <a:defRPr sz="1800" i="1">
                <a:solidFill>
                  <a:srgbClr val="FFFFFF"/>
                </a:solidFill>
              </a:defRPr>
            </a:lvl1pPr>
            <a:lvl2pPr marL="0" indent="0">
              <a:lnSpc>
                <a:spcPct val="110000"/>
              </a:lnSpc>
              <a:spcBef>
                <a:spcPts val="200"/>
              </a:spcBef>
              <a:buFontTx/>
              <a:buNone/>
              <a:defRPr sz="900" i="1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200"/>
              </a:spcBef>
              <a:defRPr sz="900"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20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20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title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E1076A-5E32-4E63-93E3-29AAAE4A5D9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00379" y="1677204"/>
            <a:ext cx="585216" cy="40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4644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(Blue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1" y="2770974"/>
            <a:ext cx="6204203" cy="1754326"/>
          </a:xfrm>
        </p:spPr>
        <p:txBody>
          <a:bodyPr wrap="square" lIns="0" tIns="91440" rIns="0" bIns="182880" anchor="b">
            <a:spAutoFit/>
          </a:bodyPr>
          <a:lstStyle>
            <a:lvl1pPr algn="l">
              <a:defRPr lang="en-US" sz="2400" kern="1200" dirty="0">
                <a:solidFill>
                  <a:srgbClr val="FFFFFF"/>
                </a:solidFill>
                <a:latin typeface="Arial Narrow" panose="020B060602020203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05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/>
              <a:buNone/>
              <a:tabLst/>
              <a:defRPr/>
            </a:pPr>
            <a:r>
              <a:rPr lang="en-US" dirty="0"/>
              <a:t>Click to edit quote text </a:t>
            </a:r>
            <a:r>
              <a:rPr lang="en-US" dirty="0" err="1"/>
              <a:t>Rionsendioria</a:t>
            </a:r>
            <a:r>
              <a:rPr lang="en-US" dirty="0"/>
              <a:t> </a:t>
            </a:r>
            <a:r>
              <a:rPr lang="en-US" dirty="0" err="1"/>
              <a:t>quem</a:t>
            </a:r>
            <a:r>
              <a:rPr lang="en-US" dirty="0"/>
              <a:t> int res </a:t>
            </a:r>
            <a:r>
              <a:rPr lang="en-US" dirty="0" err="1"/>
              <a:t>velório</a:t>
            </a:r>
            <a:r>
              <a:rPr lang="en-US" dirty="0"/>
              <a:t> </a:t>
            </a:r>
            <a:r>
              <a:rPr lang="en-US" dirty="0" err="1"/>
              <a:t>raptam</a:t>
            </a:r>
            <a:r>
              <a:rPr lang="en-US" dirty="0"/>
              <a:t> </a:t>
            </a:r>
            <a:r>
              <a:rPr lang="en-US" dirty="0" err="1"/>
              <a:t>imim</a:t>
            </a:r>
            <a:r>
              <a:rPr lang="en-US" dirty="0"/>
              <a:t> conde pe </a:t>
            </a:r>
            <a:r>
              <a:rPr lang="en-US" dirty="0" err="1"/>
              <a:t>neca</a:t>
            </a:r>
            <a:r>
              <a:rPr lang="en-US" dirty="0"/>
              <a:t> pre </a:t>
            </a:r>
            <a:r>
              <a:rPr lang="en-US" dirty="0" err="1"/>
              <a:t>nonsequis</a:t>
            </a:r>
            <a:r>
              <a:rPr lang="en-US" dirty="0"/>
              <a:t> </a:t>
            </a:r>
            <a:r>
              <a:rPr lang="en-US" dirty="0" err="1"/>
              <a:t>quitar</a:t>
            </a:r>
            <a:r>
              <a:rPr lang="en-US" dirty="0"/>
              <a:t> cum </a:t>
            </a:r>
            <a:r>
              <a:rPr lang="en-US" dirty="0" err="1"/>
              <a:t>fuga</a:t>
            </a:r>
            <a:r>
              <a:rPr lang="en-US" dirty="0"/>
              <a:t>. </a:t>
            </a:r>
            <a:r>
              <a:rPr lang="en-US" dirty="0" err="1"/>
              <a:t>Eruptam</a:t>
            </a:r>
            <a:r>
              <a:rPr lang="en-US" dirty="0"/>
              <a:t> </a:t>
            </a:r>
            <a:r>
              <a:rPr lang="en-US" dirty="0" err="1"/>
              <a:t>quiaeped</a:t>
            </a:r>
            <a:r>
              <a:rPr lang="en-US" dirty="0"/>
              <a:t> mil int </a:t>
            </a:r>
            <a:r>
              <a:rPr lang="en-US" dirty="0" err="1"/>
              <a:t>quem</a:t>
            </a:r>
            <a:r>
              <a:rPr lang="en-US" dirty="0"/>
              <a:t> </a:t>
            </a:r>
            <a:r>
              <a:rPr lang="en-US" dirty="0" err="1"/>
              <a:t>eaquodit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explautat</a:t>
            </a:r>
            <a:r>
              <a:rPr lang="en-US" dirty="0"/>
              <a:t> </a:t>
            </a:r>
            <a:r>
              <a:rPr lang="en-US" dirty="0" err="1"/>
              <a:t>reptate</a:t>
            </a:r>
            <a:r>
              <a:rPr lang="en-US" dirty="0"/>
              <a:t>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1" y="4540540"/>
            <a:ext cx="6204203" cy="433965"/>
          </a:xfrm>
        </p:spPr>
        <p:txBody>
          <a:bodyPr wrap="square" lIns="0" tIns="182880" rIns="0" bIns="0">
            <a:sp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Circle 3">
            <a:extLst>
              <a:ext uri="{FF2B5EF4-FFF2-40B4-BE49-F238E27FC236}">
                <a16:creationId xmlns:a16="http://schemas.microsoft.com/office/drawing/2014/main" id="{CF59655D-FB15-4FAC-A57E-B9249BCEC5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2310" b="30624"/>
          <a:stretch>
            <a:fillRect/>
          </a:stretch>
        </p:blipFill>
        <p:spPr>
          <a:xfrm>
            <a:off x="8014148" y="3127248"/>
            <a:ext cx="4177853" cy="3730752"/>
          </a:xfrm>
          <a:custGeom>
            <a:avLst/>
            <a:gdLst>
              <a:gd name="connsiteX0" fmla="*/ 0 w 4759642"/>
              <a:gd name="connsiteY0" fmla="*/ 0 h 4250280"/>
              <a:gd name="connsiteX1" fmla="*/ 4759642 w 4759642"/>
              <a:gd name="connsiteY1" fmla="*/ 0 h 4250280"/>
              <a:gd name="connsiteX2" fmla="*/ 4759642 w 4759642"/>
              <a:gd name="connsiteY2" fmla="*/ 4250280 h 4250280"/>
              <a:gd name="connsiteX3" fmla="*/ 0 w 4759642"/>
              <a:gd name="connsiteY3" fmla="*/ 4250280 h 4250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9642" h="4250280">
                <a:moveTo>
                  <a:pt x="0" y="0"/>
                </a:moveTo>
                <a:lnTo>
                  <a:pt x="4759642" y="0"/>
                </a:lnTo>
                <a:lnTo>
                  <a:pt x="4759642" y="4250280"/>
                </a:lnTo>
                <a:lnTo>
                  <a:pt x="0" y="4250280"/>
                </a:lnTo>
                <a:close/>
              </a:path>
            </a:pathLst>
          </a:custGeom>
        </p:spPr>
      </p:pic>
      <p:pic>
        <p:nvPicPr>
          <p:cNvPr id="7" name="Logo 3">
            <a:extLst>
              <a:ext uri="{FF2B5EF4-FFF2-40B4-BE49-F238E27FC236}">
                <a16:creationId xmlns:a16="http://schemas.microsoft.com/office/drawing/2014/main" id="{CE7D932E-957D-4F6A-A196-7DEEF9288A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23468" y="287857"/>
            <a:ext cx="1581325" cy="393273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EC4B4735-57CE-41FF-BFEE-74DC52D23869}"/>
              </a:ext>
            </a:extLst>
          </p:cNvPr>
          <p:cNvSpPr txBox="1">
            <a:spLocks/>
          </p:cNvSpPr>
          <p:nvPr userDrawn="1"/>
        </p:nvSpPr>
        <p:spPr>
          <a:xfrm>
            <a:off x="11597640" y="6483743"/>
            <a:ext cx="274320" cy="274320"/>
          </a:xfrm>
          <a:prstGeom prst="ellipse">
            <a:avLst/>
          </a:prstGeom>
          <a:solidFill>
            <a:srgbClr val="FFFFFF"/>
          </a:solidFill>
        </p:spPr>
        <p:txBody>
          <a:bodyPr vert="horz" wrap="none" lIns="0" tIns="0" rIns="0" bIns="0" rtlCol="0" anchor="ctr"/>
          <a:lstStyle>
            <a:defPPr>
              <a:defRPr lang="ru-RU"/>
            </a:defPPr>
            <a:lvl1pPr marL="0" algn="ctr" defTabSz="914202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01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02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03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04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05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06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07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808" algn="l" defTabSz="91420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194B07B-F824-C549-BCC3-F407D2794F01}" type="slidenum">
              <a:rPr lang="en-US" sz="800" b="1" smtClean="0">
                <a:solidFill>
                  <a:schemeClr val="accent3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800" b="1" dirty="0">
              <a:solidFill>
                <a:schemeClr val="accent3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02FD19-463F-4920-BB90-BCEA63E8DAC4}"/>
              </a:ext>
            </a:extLst>
          </p:cNvPr>
          <p:cNvSpPr txBox="1"/>
          <p:nvPr userDrawn="1"/>
        </p:nvSpPr>
        <p:spPr>
          <a:xfrm>
            <a:off x="398531" y="6521743"/>
            <a:ext cx="1134285" cy="21544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Proprietary and Confidential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C517D2-165E-44A5-A9CC-380944A05F1C}"/>
              </a:ext>
            </a:extLst>
          </p:cNvPr>
          <p:cNvSpPr txBox="1"/>
          <p:nvPr userDrawn="1"/>
        </p:nvSpPr>
        <p:spPr>
          <a:xfrm>
            <a:off x="10542153" y="6521743"/>
            <a:ext cx="950580" cy="215444"/>
          </a:xfrm>
          <a:prstGeom prst="rect">
            <a:avLst/>
          </a:prstGeom>
          <a:noFill/>
        </p:spPr>
        <p:txBody>
          <a:bodyPr wrap="none" lIns="0" tIns="45720" rIns="0" bIns="45720">
            <a:spAutoFit/>
          </a:bodyPr>
          <a:lstStyle/>
          <a:p>
            <a:pPr marL="0" marR="0" lvl="0" indent="0" algn="r" defTabSz="1219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Spirent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 Promise Assured</a:t>
            </a:r>
          </a:p>
        </p:txBody>
      </p:sp>
      <p:sp>
        <p:nvSpPr>
          <p:cNvPr id="16" name="Person title">
            <a:extLst>
              <a:ext uri="{FF2B5EF4-FFF2-40B4-BE49-F238E27FC236}">
                <a16:creationId xmlns:a16="http://schemas.microsoft.com/office/drawing/2014/main" id="{FE9225D4-69C8-42A1-B6D5-2C4BE7DA075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7201" y="4981233"/>
            <a:ext cx="6204203" cy="526298"/>
          </a:xfrm>
          <a:prstGeom prst="rect">
            <a:avLst/>
          </a:prstGeom>
        </p:spPr>
        <p:txBody>
          <a:bodyPr lIns="0" tIns="182880" rIns="0" bIns="91440">
            <a:spAutoFit/>
          </a:bodyPr>
          <a:lstStyle>
            <a:lvl1pPr marL="0" indent="0">
              <a:buFontTx/>
              <a:buNone/>
              <a:defRPr sz="1800" i="1">
                <a:solidFill>
                  <a:srgbClr val="FFFFFF"/>
                </a:solidFill>
              </a:defRPr>
            </a:lvl1pPr>
            <a:lvl2pPr marL="0" indent="0">
              <a:lnSpc>
                <a:spcPct val="110000"/>
              </a:lnSpc>
              <a:spcBef>
                <a:spcPts val="200"/>
              </a:spcBef>
              <a:buFontTx/>
              <a:buNone/>
              <a:defRPr sz="900" i="1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200"/>
              </a:spcBef>
              <a:defRPr sz="900"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20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20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title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E1076A-5E32-4E63-93E3-29AAAE4A5D9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00379" y="1677204"/>
            <a:ext cx="585216" cy="40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6374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87680" y="731521"/>
            <a:ext cx="11362944" cy="552627"/>
          </a:xfrm>
          <a:prstGeom prst="callout1">
            <a:avLst>
              <a:gd name="adj1" fmla="val 104403"/>
              <a:gd name="adj2" fmla="val 420"/>
              <a:gd name="adj3" fmla="val 104122"/>
              <a:gd name="adj4" fmla="val 3984"/>
            </a:avLst>
          </a:prstGeom>
          <a:ln>
            <a:solidFill>
              <a:schemeClr val="accent3"/>
            </a:solidFill>
          </a:ln>
        </p:spPr>
        <p:txBody>
          <a:bodyPr>
            <a:noAutofit/>
          </a:bodyPr>
          <a:lstStyle>
            <a:lvl1pPr marL="0" marR="0" indent="0" algn="l" defTabSz="1218712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20044" algn="l"/>
              </a:tabLst>
              <a:defRPr sz="3067" b="0" i="0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</a:t>
            </a:r>
            <a:endParaRPr lang="ru-RU" dirty="0"/>
          </a:p>
        </p:txBody>
      </p:sp>
      <p:pic>
        <p:nvPicPr>
          <p:cNvPr id="2" name="Logo">
            <a:extLst>
              <a:ext uri="{FF2B5EF4-FFF2-40B4-BE49-F238E27FC236}">
                <a16:creationId xmlns:a16="http://schemas.microsoft.com/office/drawing/2014/main" id="{635F095F-A062-4A45-BD34-634DDE281D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23468" y="287857"/>
            <a:ext cx="1581325" cy="393273"/>
          </a:xfrm>
          <a:prstGeom prst="rect">
            <a:avLst/>
          </a:prstGeom>
        </p:spPr>
      </p:pic>
      <p:sp>
        <p:nvSpPr>
          <p:cNvPr id="3" name="Footer Placeholder 6">
            <a:extLst>
              <a:ext uri="{FF2B5EF4-FFF2-40B4-BE49-F238E27FC236}">
                <a16:creationId xmlns:a16="http://schemas.microsoft.com/office/drawing/2014/main" id="{3D441144-F66A-47FD-BB1D-8A9B506D2B88}"/>
              </a:ext>
            </a:extLst>
          </p:cNvPr>
          <p:cNvSpPr txBox="1">
            <a:spLocks/>
          </p:cNvSpPr>
          <p:nvPr userDrawn="1"/>
        </p:nvSpPr>
        <p:spPr>
          <a:xfrm>
            <a:off x="9050011" y="6352220"/>
            <a:ext cx="2523743" cy="256032"/>
          </a:xfrm>
          <a:prstGeom prst="rect">
            <a:avLst/>
          </a:prstGeom>
        </p:spPr>
        <p:txBody>
          <a:bodyPr vert="horz" lIns="60960" tIns="60960" rIns="60960" bIns="6096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" b="1" i="0" u="none" strike="noStrike" cap="none" spc="0" normalizeH="0" baseline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4572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9144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13716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18288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22860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27432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32004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36576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r">
              <a:defRPr/>
            </a:pPr>
            <a:r>
              <a:rPr lang="en-US" sz="667" dirty="0">
                <a:solidFill>
                  <a:srgbClr val="2B53CC"/>
                </a:solidFill>
                <a:latin typeface="Arial Narrow" panose="020B0606020202030204" pitchFamily="34" charset="0"/>
                <a:cs typeface="Arial"/>
              </a:rPr>
              <a:t>Spirent</a:t>
            </a:r>
            <a:r>
              <a:rPr lang="en-US" sz="667" dirty="0">
                <a:solidFill>
                  <a:srgbClr val="2B53CC">
                    <a:tint val="75000"/>
                  </a:srgbClr>
                </a:solidFill>
                <a:latin typeface="Arial Narrow" panose="020B0606020202030204" pitchFamily="34" charset="0"/>
                <a:cs typeface="Arial"/>
              </a:rPr>
              <a:t>  </a:t>
            </a:r>
            <a:r>
              <a:rPr lang="en-US" sz="667" b="0" dirty="0">
                <a:solidFill>
                  <a:srgbClr val="535353"/>
                </a:solidFill>
                <a:latin typeface="Arial Narrow" panose="020B0606020202030204" pitchFamily="34" charset="0"/>
                <a:cs typeface="Arial"/>
              </a:rPr>
              <a:t>Promise Assured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E2E7EFA3-9056-4E8A-AE4D-7220EA2EF3F4}"/>
              </a:ext>
            </a:extLst>
          </p:cNvPr>
          <p:cNvSpPr txBox="1">
            <a:spLocks/>
          </p:cNvSpPr>
          <p:nvPr userDrawn="1"/>
        </p:nvSpPr>
        <p:spPr>
          <a:xfrm>
            <a:off x="11594592" y="6352032"/>
            <a:ext cx="256032" cy="256032"/>
          </a:xfrm>
          <a:prstGeom prst="ellipse">
            <a:avLst/>
          </a:prstGeom>
          <a:solidFill>
            <a:srgbClr val="2C54CD"/>
          </a:solidFill>
          <a:ln w="12700">
            <a:miter lim="400000"/>
          </a:ln>
        </p:spPr>
        <p:txBody>
          <a:bodyPr wrap="none" lIns="60959" rIns="60959" anchor="ctr" anchorCtr="1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" b="1" i="0" u="none" strike="noStrike" cap="none" spc="0" normalizeH="0" baseline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Trebuchet MS"/>
              </a:defRPr>
            </a:lvl1pPr>
            <a:lvl2pPr marL="0" marR="0" indent="4572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9144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13716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18288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22860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27432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32004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36576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r" defTabSz="1219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667" b="1" i="0" u="none" strike="noStrike" kern="0" cap="none" spc="0" normalizeH="0" baseline="0" noProof="0" smtClean="0">
                <a:ln>
                  <a:noFill/>
                </a:ln>
                <a:solidFill>
                  <a:srgbClr val="FEFFFE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  <a:sym typeface="Trebuchet MS"/>
              </a:rPr>
              <a:pPr marL="0" marR="0" lvl="0" indent="0" algn="r" defTabSz="121914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67" b="1" i="0" u="none" strike="noStrike" kern="0" cap="none" spc="0" normalizeH="0" baseline="0" noProof="0" dirty="0">
              <a:ln>
                <a:noFill/>
              </a:ln>
              <a:solidFill>
                <a:srgbClr val="FEFFFE"/>
              </a:solidFill>
              <a:effectLst/>
              <a:uLnTx/>
              <a:uFillTx/>
              <a:latin typeface="Arial Narrow" panose="020B0606020202030204" pitchFamily="34" charset="0"/>
              <a:cs typeface="Arial" panose="020B0604020202020204" pitchFamily="34" charset="0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179718331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C6347A6-4384-4D4C-84C1-043630DCEC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409294" y="6422396"/>
            <a:ext cx="127470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u="none" dirty="0">
                <a:solidFill>
                  <a:srgbClr val="0072BC"/>
                </a:solidFill>
                <a:latin typeface="Arial Narrow" panose="020B0606020202030204" pitchFamily="34" charset="0"/>
                <a:cs typeface="+mn-cs"/>
                <a:hlinkClick r:id="rId4"/>
              </a:rPr>
              <a:t>www.octoscope.com</a:t>
            </a:r>
            <a:r>
              <a:rPr lang="en-US" sz="1100" b="0" u="none" dirty="0">
                <a:solidFill>
                  <a:srgbClr val="0072BC"/>
                </a:solidFill>
                <a:latin typeface="Arial Narrow" panose="020B0606020202030204" pitchFamily="34" charset="0"/>
                <a:cs typeface="+mn-cs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43000"/>
            <a:ext cx="10972800" cy="51816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Clr>
                <a:srgbClr val="00B0F0"/>
              </a:buClr>
              <a:buSzPct val="130000"/>
              <a:buFont typeface="Arial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Tahoma" pitchFamily="34" charset="0"/>
              </a:defRPr>
            </a:lvl1pPr>
            <a:lvl2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Tx/>
              <a:buBlip>
                <a:blip r:embed="rId5"/>
              </a:buBlip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Tahoma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Tx/>
              <a:buBlip>
                <a:blip r:embed="rId6"/>
              </a:buBlip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Tahoma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Tahoma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3851679-6571-4DF8-AD0A-AEBB45C50CD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176000" y="-76199"/>
            <a:ext cx="1016000" cy="366713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850CA554-8AB5-411D-A11A-0E8230A448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4D1E83C-C6BF-44BD-AF60-3314C7F14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1600" y="304800"/>
            <a:ext cx="8940800" cy="5334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cs typeface="Aharoni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3" name="Picture 12" descr="Shape&#10;&#10;Description automatically generated with medium confidence">
            <a:extLst>
              <a:ext uri="{FF2B5EF4-FFF2-40B4-BE49-F238E27FC236}">
                <a16:creationId xmlns:a16="http://schemas.microsoft.com/office/drawing/2014/main" id="{11930F33-F0C5-5D48-991B-3B68A0BE3C2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30" y="64553"/>
            <a:ext cx="2270591" cy="90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2859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C6347A6-4384-4D4C-84C1-043630DCEC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409294" y="6422396"/>
            <a:ext cx="127470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u="none" dirty="0">
                <a:solidFill>
                  <a:srgbClr val="0072BC"/>
                </a:solidFill>
                <a:latin typeface="Arial Narrow" panose="020B0606020202030204" pitchFamily="34" charset="0"/>
                <a:cs typeface="+mn-cs"/>
                <a:hlinkClick r:id="rId4"/>
              </a:rPr>
              <a:t>www.octoscope.com</a:t>
            </a:r>
            <a:r>
              <a:rPr lang="en-US" sz="1100" b="0" u="none" dirty="0">
                <a:solidFill>
                  <a:srgbClr val="0072BC"/>
                </a:solidFill>
                <a:latin typeface="Arial Narrow" panose="020B0606020202030204" pitchFamily="34" charset="0"/>
                <a:cs typeface="+mn-cs"/>
              </a:rPr>
              <a:t> 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3851679-6571-4DF8-AD0A-AEBB45C50CD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176000" y="-76199"/>
            <a:ext cx="1016000" cy="366713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850CA554-8AB5-411D-A11A-0E8230A448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4D1E83C-C6BF-44BD-AF60-3314C7F14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1600" y="304800"/>
            <a:ext cx="8940800" cy="5334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cs typeface="Aharoni" pitchFamily="2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BDFD4A57-7B2C-4642-8136-2D08F8BBA86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30" y="64553"/>
            <a:ext cx="2270591" cy="90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1169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C6347A6-4384-4D4C-84C1-043630DCEC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482179" y="6422396"/>
            <a:ext cx="127470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u="none" dirty="0">
                <a:solidFill>
                  <a:srgbClr val="0072BC"/>
                </a:solidFill>
                <a:latin typeface="Arial Narrow" panose="020B0606020202030204" pitchFamily="34" charset="0"/>
                <a:cs typeface="+mn-cs"/>
                <a:hlinkClick r:id="rId4"/>
              </a:rPr>
              <a:t>www.octoscope.com</a:t>
            </a:r>
            <a:r>
              <a:rPr lang="en-US" sz="1100" b="0" u="none" dirty="0">
                <a:solidFill>
                  <a:srgbClr val="0072BC"/>
                </a:solidFill>
                <a:latin typeface="Arial Narrow" panose="020B0606020202030204" pitchFamily="34" charset="0"/>
                <a:cs typeface="+mn-cs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2" y="1143000"/>
            <a:ext cx="2763077" cy="51816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Clr>
                <a:srgbClr val="00B0F0"/>
              </a:buClr>
              <a:buSzPct val="130000"/>
              <a:buFont typeface="Arial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Tahoma" pitchFamily="34" charset="0"/>
              </a:defRPr>
            </a:lvl1pPr>
            <a:lvl2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Tx/>
              <a:buBlip>
                <a:blip r:embed="rId5"/>
              </a:buBlip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Tahoma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Tx/>
              <a:buBlip>
                <a:blip r:embed="rId6"/>
              </a:buBlip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Tahoma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Tahoma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3851679-6571-4DF8-AD0A-AEBB45C50CD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176000" y="-76199"/>
            <a:ext cx="1016000" cy="366713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850CA554-8AB5-411D-A11A-0E8230A448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4D1E83C-C6BF-44BD-AF60-3314C7F14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1600" y="304800"/>
            <a:ext cx="8940800" cy="5334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cs typeface="Aharoni" pitchFamily="2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FC0CCCD-204B-4E5A-9030-8E938C0C7687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3372679" y="1143000"/>
            <a:ext cx="2763077" cy="51816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Clr>
                <a:srgbClr val="00B0F0"/>
              </a:buClr>
              <a:buSzPct val="130000"/>
              <a:buFont typeface="Arial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Tahoma" pitchFamily="34" charset="0"/>
              </a:defRPr>
            </a:lvl1pPr>
            <a:lvl2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Tx/>
              <a:buBlip>
                <a:blip r:embed="rId5"/>
              </a:buBlip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Tahoma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Tx/>
              <a:buBlip>
                <a:blip r:embed="rId6"/>
              </a:buBlip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Tahoma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Tahoma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F1F3F56-CB26-47C1-BCC4-652F53AA968D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168887" y="1143000"/>
            <a:ext cx="2763077" cy="51816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Clr>
                <a:srgbClr val="00B0F0"/>
              </a:buClr>
              <a:buSzPct val="130000"/>
              <a:buFont typeface="Arial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Tahoma" pitchFamily="34" charset="0"/>
              </a:defRPr>
            </a:lvl1pPr>
            <a:lvl2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Tx/>
              <a:buBlip>
                <a:blip r:embed="rId5"/>
              </a:buBlip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Tahoma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Tx/>
              <a:buBlip>
                <a:blip r:embed="rId6"/>
              </a:buBlip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Tahoma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Tahoma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BF969A7-8A74-495C-98C2-2E2969FD6701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8931964" y="1143000"/>
            <a:ext cx="2763077" cy="51816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Clr>
                <a:srgbClr val="00B0F0"/>
              </a:buClr>
              <a:buSzPct val="130000"/>
              <a:buFont typeface="Arial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Tahoma" pitchFamily="34" charset="0"/>
              </a:defRPr>
            </a:lvl1pPr>
            <a:lvl2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Tx/>
              <a:buBlip>
                <a:blip r:embed="rId5"/>
              </a:buBlip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Tahoma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Tx/>
              <a:buBlip>
                <a:blip r:embed="rId6"/>
              </a:buBlip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Tahoma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Tahoma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7" name="Picture 16" descr="Shape&#10;&#10;Description automatically generated with medium confidence">
            <a:extLst>
              <a:ext uri="{FF2B5EF4-FFF2-40B4-BE49-F238E27FC236}">
                <a16:creationId xmlns:a16="http://schemas.microsoft.com/office/drawing/2014/main" id="{33CEDDF4-4EBA-E341-ABE9-C69CAC1F8D5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30" y="64553"/>
            <a:ext cx="2270591" cy="90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6631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C6347A6-4384-4D4C-84C1-043630DCEC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409294" y="6422396"/>
            <a:ext cx="127470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u="none" dirty="0">
                <a:solidFill>
                  <a:srgbClr val="0072BC"/>
                </a:solidFill>
                <a:latin typeface="Arial Narrow" panose="020B0606020202030204" pitchFamily="34" charset="0"/>
                <a:cs typeface="+mn-cs"/>
                <a:hlinkClick r:id="rId4"/>
              </a:rPr>
              <a:t>www.octoscope.com</a:t>
            </a:r>
            <a:r>
              <a:rPr lang="en-US" sz="1100" b="0" u="none" dirty="0">
                <a:solidFill>
                  <a:srgbClr val="0072BC"/>
                </a:solidFill>
                <a:latin typeface="Arial Narrow" panose="020B0606020202030204" pitchFamily="34" charset="0"/>
                <a:cs typeface="+mn-cs"/>
              </a:rPr>
              <a:t> 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3851679-6571-4DF8-AD0A-AEBB45C50CD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176000" y="-76199"/>
            <a:ext cx="1016000" cy="366713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850CA554-8AB5-411D-A11A-0E8230A448F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4130D70E-D651-E54F-AC22-3A710162B35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30" y="64553"/>
            <a:ext cx="2270591" cy="90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0243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4305" y="1733866"/>
            <a:ext cx="3096347" cy="1448708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buNone/>
              <a:defRPr sz="3200" b="0" cap="none" baseline="0">
                <a:ln w="12700"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4307" y="3201945"/>
            <a:ext cx="3096347" cy="454473"/>
          </a:xfrm>
          <a:prstGeom prst="rect">
            <a:avLst/>
          </a:prstGeom>
        </p:spPr>
        <p:txBody>
          <a:bodyPr/>
          <a:lstStyle>
            <a:lvl1pPr marL="45719" indent="0">
              <a:buNone/>
              <a:defRPr sz="1800" b="0">
                <a:ln>
                  <a:noFill/>
                </a:ln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BCFC48FE-5B2E-4B78-9AE1-C9250D0918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097" y="1811383"/>
            <a:ext cx="6974999" cy="4963887"/>
          </a:xfrm>
          <a:prstGeom prst="rect">
            <a:avLst/>
          </a:prstGeom>
        </p:spPr>
      </p:pic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E5906E14-D8BE-A342-B38A-CC297697BE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28" y="560369"/>
            <a:ext cx="2868501" cy="1145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741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4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tags" Target="../tags/tag3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Relationship Id="rId14" Type="http://schemas.openxmlformats.org/officeDocument/2006/relationships/tags" Target="../tags/tag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18" Type="http://schemas.openxmlformats.org/officeDocument/2006/relationships/slideLayout" Target="../slideLayouts/slideLayout25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8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32.xml"/><Relationship Id="rId2" Type="http://schemas.openxmlformats.org/officeDocument/2006/relationships/slideLayout" Target="../slideLayouts/slideLayout9.xml"/><Relationship Id="rId16" Type="http://schemas.openxmlformats.org/officeDocument/2006/relationships/slideLayout" Target="../slideLayouts/slideLayout23.xml"/><Relationship Id="rId20" Type="http://schemas.openxmlformats.org/officeDocument/2006/relationships/slideLayout" Target="../slideLayouts/slideLayout27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24" Type="http://schemas.openxmlformats.org/officeDocument/2006/relationships/slideLayout" Target="../slideLayouts/slideLayout31.xml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26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C:\Users\cheng\Desktop\主KV-bg2.png主KV-bg2"/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bg1"/>
                </a:solidFill>
              </a:defRPr>
            </a:lvl1pPr>
          </a:lstStyle>
          <a:p>
            <a:fld id="{5EF17E61-367F-8F42-B976-FFFD84899DDD}" type="datetime1">
              <a:rPr lang="zh-CN" altLang="en-US" smtClean="0"/>
              <a:t>2023/12/15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bg1"/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bg1"/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9" name="文本框 8"/>
          <p:cNvSpPr txBox="1"/>
          <p:nvPr userDrawn="1"/>
        </p:nvSpPr>
        <p:spPr>
          <a:xfrm>
            <a:off x="5273675" y="784225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</p:spTree>
    <p:custDataLst>
      <p:tags r:id="rId9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bg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bg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bg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bg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bg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bg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DBBD88-C836-4E9E-BEBA-26136CECB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BD3A4D-E8FE-4F67-9B0D-BDED97BDE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4693EC-99EB-4427-90CE-897493D0D7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323E48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fld id="{F11E923E-7537-495A-8FD4-EAB41D4522E5}" type="datetimeFigureOut">
              <a:rPr lang="en-US" smtClean="0"/>
              <a:pPr/>
              <a:t>12/15/23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928AE3-20B0-4C96-B109-AB027E1517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323E48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EC82D-AC7B-4218-8D49-A5BF1E0F90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323E48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fld id="{CD994985-8F00-4812-BC79-ABF334707A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539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3" r:id="rId17"/>
    <p:sldLayoutId id="2147483674" r:id="rId18"/>
    <p:sldLayoutId id="2147483675" r:id="rId19"/>
    <p:sldLayoutId id="2147483676" r:id="rId20"/>
    <p:sldLayoutId id="2147483677" r:id="rId21"/>
    <p:sldLayoutId id="2147483678" r:id="rId22"/>
    <p:sldLayoutId id="2147483679" r:id="rId23"/>
    <p:sldLayoutId id="2147483680" r:id="rId24"/>
    <p:sldLayoutId id="2147483681" r:id="rId25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23E48"/>
          </a:solidFill>
          <a:latin typeface="Arial Narrow" panose="020B0606020202030204" pitchFamily="34" charset="0"/>
          <a:ea typeface="+mj-ea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323E48"/>
          </a:solidFill>
          <a:latin typeface="Arial Narrow" panose="020B060602020203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323E48"/>
          </a:solidFill>
          <a:latin typeface="Arial Narrow" panose="020B060602020203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23E48"/>
          </a:solidFill>
          <a:latin typeface="Arial Narrow" panose="020B060602020203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23E48"/>
          </a:solidFill>
          <a:latin typeface="Arial Narrow" panose="020B060602020203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23E48"/>
          </a:solidFill>
          <a:latin typeface="Arial Narrow" panose="020B060602020203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43E437F-3900-8B6C-695C-66CFA5274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9182-0F21-EB4F-AE0A-410DEBE2DBBA}" type="datetime1">
              <a:rPr lang="zh-CN" altLang="en-US" smtClean="0"/>
              <a:t>2023/12/15</a:t>
            </a:fld>
            <a:endParaRPr lang="zh-CN" altLang="en-US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39C78EF-BBD0-E2E9-6C73-712091011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1</a:t>
            </a:fld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DA6F0B6-FC67-A5F8-1F33-B70C454AC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当前园区</a:t>
            </a:r>
            <a:r>
              <a:rPr kumimoji="1" lang="en-US" altLang="zh-CN" dirty="0"/>
              <a:t>/</a:t>
            </a:r>
            <a:r>
              <a:rPr kumimoji="1" lang="zh-CN" altLang="en-US" dirty="0"/>
              <a:t>家庭</a:t>
            </a:r>
            <a:r>
              <a:rPr kumimoji="1" lang="en-US" altLang="zh-CN" dirty="0"/>
              <a:t>/</a:t>
            </a:r>
            <a:r>
              <a:rPr kumimoji="1" lang="zh-CN" altLang="en-US" dirty="0"/>
              <a:t>网端标准文稿首页样式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FE0E6D0D-BE92-8CAF-D26A-FBB9CEA3C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341" y="1156649"/>
            <a:ext cx="3922772" cy="5474551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5265C8AA-8553-D5E0-9536-EB320B960B8D}"/>
              </a:ext>
            </a:extLst>
          </p:cNvPr>
          <p:cNvSpPr txBox="1"/>
          <p:nvPr/>
        </p:nvSpPr>
        <p:spPr>
          <a:xfrm>
            <a:off x="5569527" y="1493139"/>
            <a:ext cx="67762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solidFill>
                  <a:srgbClr val="FF0000"/>
                </a:solidFill>
              </a:rPr>
              <a:t>问题：</a:t>
            </a:r>
            <a:endParaRPr kumimoji="1" lang="en-US" altLang="zh-CN" dirty="0">
              <a:solidFill>
                <a:srgbClr val="FF0000"/>
              </a:solidFill>
            </a:endParaRPr>
          </a:p>
          <a:p>
            <a:r>
              <a:rPr kumimoji="1" lang="en-US" altLang="zh-CN" dirty="0"/>
              <a:t>1</a:t>
            </a:r>
            <a:r>
              <a:rPr kumimoji="1" lang="zh-CN" altLang="en-US" dirty="0"/>
              <a:t>、目前联盟的标准尚不能把“团体标准”写上（联席会议决策）</a:t>
            </a:r>
            <a:endParaRPr kumimoji="1" lang="en-US" altLang="zh-CN" dirty="0"/>
          </a:p>
          <a:p>
            <a:r>
              <a:rPr kumimoji="1" lang="en-US" altLang="zh-CN" dirty="0"/>
              <a:t>2</a:t>
            </a:r>
            <a:r>
              <a:rPr kumimoji="1" lang="zh-CN" altLang="en-US" dirty="0"/>
              <a:t>、全篇无</a:t>
            </a:r>
            <a:r>
              <a:rPr kumimoji="1" lang="en-US" altLang="zh-CN" dirty="0"/>
              <a:t> WAA</a:t>
            </a:r>
            <a:r>
              <a:rPr kumimoji="1" lang="zh-CN" altLang="en-US" dirty="0"/>
              <a:t> </a:t>
            </a:r>
            <a:r>
              <a:rPr kumimoji="1" lang="en-US" altLang="zh-CN" dirty="0"/>
              <a:t>Logo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19746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0267830-288B-1A00-BB3F-ACE5DDB5E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9182-0F21-EB4F-AE0A-410DEBE2DBBA}" type="datetime1">
              <a:rPr lang="zh-CN" altLang="en-US" smtClean="0"/>
              <a:t>2023/12/15</a:t>
            </a:fld>
            <a:endParaRPr lang="zh-CN" altLang="en-US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2610C98-3359-93BC-DFF3-61DBD53BC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60A24E9F-3F4B-43B4-E625-6180AC766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其他国内标准文稿</a:t>
            </a:r>
            <a:r>
              <a:rPr kumimoji="1" lang="en-US" altLang="zh-CN" dirty="0"/>
              <a:t>---</a:t>
            </a:r>
            <a:r>
              <a:rPr kumimoji="1" lang="zh-CN" altLang="en-US" dirty="0"/>
              <a:t>看起来</a:t>
            </a:r>
            <a:r>
              <a:rPr kumimoji="1" lang="en-US" altLang="zh-CN" dirty="0"/>
              <a:t>Logo </a:t>
            </a:r>
            <a:r>
              <a:rPr kumimoji="1" lang="zh-CN" altLang="en-US" dirty="0"/>
              <a:t>是可加的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2B32F81-C154-56D0-F66F-DA97E849B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00" y="1552478"/>
            <a:ext cx="2843662" cy="420408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214F290-06FF-B520-EE90-F609765FD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2368" y="1552478"/>
            <a:ext cx="2661118" cy="413134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00BA43B-C79F-4079-36EA-A5116577DC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8592" y="1552478"/>
            <a:ext cx="2681575" cy="413134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B009CB9-ED5E-C90F-D012-33E2DBA1D5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5272" y="1588845"/>
            <a:ext cx="2880668" cy="413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98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BAA23FE-A301-FC4F-7473-444313CDD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9182-0F21-EB4F-AE0A-410DEBE2DBBA}" type="datetime1">
              <a:rPr lang="zh-CN" altLang="en-US" smtClean="0"/>
              <a:t>2023/12/15</a:t>
            </a:fld>
            <a:endParaRPr lang="zh-CN" altLang="en-US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20E1C79-E005-B9C7-7D92-88EDB65E3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4FCEC337-C2C9-D763-792C-6127C4FEB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建议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D7E1FF4-115E-68E9-9C6E-A58EC12DDCD7}"/>
              </a:ext>
            </a:extLst>
          </p:cNvPr>
          <p:cNvSpPr txBox="1"/>
          <p:nvPr/>
        </p:nvSpPr>
        <p:spPr>
          <a:xfrm>
            <a:off x="270164" y="3105834"/>
            <a:ext cx="69942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kumimoji="1" lang="zh-CN" altLang="en-US" dirty="0"/>
              <a:t>暂时将“团体标准”改为“世界无线局域网应用发展联盟标准”</a:t>
            </a:r>
            <a:endParaRPr kumimoji="1" lang="en-US" altLang="zh-CN" dirty="0"/>
          </a:p>
          <a:p>
            <a:pPr marL="342900" indent="-342900">
              <a:buAutoNum type="arabicPeriod"/>
            </a:pPr>
            <a:r>
              <a:rPr kumimoji="1" lang="zh-CN" altLang="en-US" dirty="0"/>
              <a:t>现在及以后，均在右上、左下加上</a:t>
            </a:r>
            <a:r>
              <a:rPr kumimoji="1" lang="en-US" altLang="zh-CN" dirty="0"/>
              <a:t> </a:t>
            </a:r>
            <a:r>
              <a:rPr kumimoji="1" lang="en-US" altLang="zh-CN" dirty="0" err="1"/>
              <a:t>waa</a:t>
            </a:r>
            <a:r>
              <a:rPr kumimoji="1" lang="zh-CN" altLang="en-US" dirty="0"/>
              <a:t> </a:t>
            </a:r>
            <a:r>
              <a:rPr kumimoji="1" lang="en-US" altLang="zh-CN" dirty="0"/>
              <a:t>logo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879A72C-F1C8-FA1D-CEEA-E77D30E43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072" y="0"/>
            <a:ext cx="5105928" cy="6668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972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35000" y="2749550"/>
            <a:ext cx="5104765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72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谢</a:t>
            </a:r>
            <a:r>
              <a:rPr lang="en-US" altLang="zh-CN" sz="72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zh-CN" altLang="en-US" sz="72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谢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DViY2JkMjU3NGYzZTEwMzZmMGFkZWViYmNkYWU3ND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AA ppt 模板 v1" id="{DD01659E-28D2-3547-9651-2FAEE5B572F2}" vid="{1919B533-59AF-FC4C-A788-4AD24404D96D}"/>
    </a:ext>
  </a:extLst>
</a:theme>
</file>

<file path=ppt/theme/theme2.xml><?xml version="1.0" encoding="utf-8"?>
<a:theme xmlns:a="http://schemas.openxmlformats.org/drawingml/2006/main" name="2_Office Theme">
  <a:themeElements>
    <a:clrScheme name="Spirent Colors">
      <a:dk1>
        <a:srgbClr val="2C54CD"/>
      </a:dk1>
      <a:lt1>
        <a:srgbClr val="FFFFFF"/>
      </a:lt1>
      <a:dk2>
        <a:srgbClr val="323E48"/>
      </a:dk2>
      <a:lt2>
        <a:srgbClr val="D2D2D2"/>
      </a:lt2>
      <a:accent1>
        <a:srgbClr val="323E48"/>
      </a:accent1>
      <a:accent2>
        <a:srgbClr val="08B1E1"/>
      </a:accent2>
      <a:accent3>
        <a:srgbClr val="2C54CD"/>
      </a:accent3>
      <a:accent4>
        <a:srgbClr val="39308C"/>
      </a:accent4>
      <a:accent5>
        <a:srgbClr val="FF5E16"/>
      </a:accent5>
      <a:accent6>
        <a:srgbClr val="2AF6B0"/>
      </a:accent6>
      <a:hlink>
        <a:srgbClr val="2C54CD"/>
      </a:hlink>
      <a:folHlink>
        <a:srgbClr val="08B1E1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25400">
          <a:solidFill>
            <a:schemeClr val="accent3"/>
          </a:solidFill>
        </a:ln>
      </a:spPr>
      <a:bodyPr rtlCol="0" anchor="ctr"/>
      <a:lstStyle>
        <a:defPPr algn="ctr">
          <a:defRPr dirty="0" err="1" smtClean="0">
            <a:solidFill>
              <a:schemeClr val="accen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 cap="rnd"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主题​​</Template>
  <TotalTime>1426</TotalTime>
  <Words>91</Words>
  <Application>Microsoft Macintosh PowerPoint</Application>
  <PresentationFormat>宽屏</PresentationFormat>
  <Paragraphs>15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等线</vt:lpstr>
      <vt:lpstr>微软雅黑</vt:lpstr>
      <vt:lpstr>Arial</vt:lpstr>
      <vt:lpstr>Arial Narrow</vt:lpstr>
      <vt:lpstr>Calibri</vt:lpstr>
      <vt:lpstr>Wingdings</vt:lpstr>
      <vt:lpstr>Office 主题​​</vt:lpstr>
      <vt:lpstr>2_Office Theme</vt:lpstr>
      <vt:lpstr>当前园区/家庭/网端标准文稿首页样式</vt:lpstr>
      <vt:lpstr>其他国内标准文稿---看起来Logo 是可加的</vt:lpstr>
      <vt:lpstr>建议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WAA联盟提案管理办法</dc:title>
  <dc:creator>Cheung Simon</dc:creator>
  <cp:lastModifiedBy>Simon Cheung</cp:lastModifiedBy>
  <cp:revision>80</cp:revision>
  <dcterms:created xsi:type="dcterms:W3CDTF">2023-03-14T05:28:40Z</dcterms:created>
  <dcterms:modified xsi:type="dcterms:W3CDTF">2023-12-15T02:38:46Z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2052-11.1.0.11691</vt:lpwstr>
  </property>
  <property fmtid="{D5CDD505-2E9C-101B-9397-08002B2CF9AE}" pid="3" name="ICV">
    <vt:lpwstr>1E3F08F5B0734CB68AC6CCC0D33561AF</vt:lpwstr>
  </property>
  <property fmtid="{D5CDD505-2E9C-101B-9397-08002B2CF9AE}" pid="4" name="_2015_ms_pID_725343">
    <vt:lpwstr>(2)WHG/zzmuHO+KoCQlFAaeKupcASojdfAkv1EKjDt2Ycj/eNWa868zF0bPMAchTHMIFSBnO77z
1bFIf5kJn+rGPqIVAssQR6SImELtPo/0gYah+CnGoAhsbHFyMX90KwVesp0H88LPZZRtjHfP
ClNTHwY3tdzB8axjN7ETy/VDGjh4s/w1GdD1jShkZZUplzF08IUCfGR1ijgC+nLntvtYgHdd
JQoe3tEHA/gGHC3aKi</vt:lpwstr>
  </property>
  <property fmtid="{D5CDD505-2E9C-101B-9397-08002B2CF9AE}" pid="5" name="_2015_ms_pID_7253431">
    <vt:lpwstr>wsqCkJqpBTbv/0IFoQPvuOcmVOIJM9FCtF+W0k/TzZ4pCvgpjTcOo+
egxj/dvtqQ2Lku++/GbvIcoXVeoX4EUtVXSN40RIpzC9l9eCyxUQ1bFHjqvU0vjq6+arKSc6
GD4wS4Qr48EF3M8GcTvW+jIDX0bPU1XeIhLOotA7oRbG5ce2kw/w9NwefYsHSdzW3sJ/PdFu
8I4RN2UGVo0hmj2v</vt:lpwstr>
  </property>
  <property fmtid="{D5CDD505-2E9C-101B-9397-08002B2CF9AE}" pid="6" name="_readonly">
    <vt:lpwstr/>
  </property>
  <property fmtid="{D5CDD505-2E9C-101B-9397-08002B2CF9AE}" pid="7" name="_change">
    <vt:lpwstr/>
  </property>
  <property fmtid="{D5CDD505-2E9C-101B-9397-08002B2CF9AE}" pid="8" name="_full-control">
    <vt:lpwstr/>
  </property>
  <property fmtid="{D5CDD505-2E9C-101B-9397-08002B2CF9AE}" pid="9" name="sflag">
    <vt:lpwstr>1681088743</vt:lpwstr>
  </property>
</Properties>
</file>