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heme/theme2.xml" ContentType="application/vnd.openxmlformats-officedocument.them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1.xml" ContentType="application/vnd.openxmlformats-officedocument.presentationml.notesSlide+xml"/>
  <Override PartName="/ppt/tags/tag2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2"/>
    <p:sldId id="602" r:id="rId3"/>
    <p:sldId id="805" r:id="rId4"/>
    <p:sldId id="806" r:id="rId5"/>
    <p:sldId id="261" r:id="rId6"/>
  </p:sldIdLst>
  <p:sldSz cx="12192000" cy="6858000"/>
  <p:notesSz cx="6735763" cy="9866313"/>
  <p:custDataLst>
    <p:tags r:id="rId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B831"/>
    <a:srgbClr val="FFBB31"/>
    <a:srgbClr val="3FA9F5"/>
    <a:srgbClr val="49BDFF"/>
    <a:srgbClr val="006CFF"/>
    <a:srgbClr val="0097E0"/>
    <a:srgbClr val="D9D9D9"/>
    <a:srgbClr val="DCDCDC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84E427A-3D55-4303-BF80-6455036E1DE7}" styleName="主题样式 1 - 强调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中度样式 4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82" autoAdjust="0"/>
    <p:restoredTop sz="94660"/>
  </p:normalViewPr>
  <p:slideViewPr>
    <p:cSldViewPr snapToGrid="0">
      <p:cViewPr varScale="1">
        <p:scale>
          <a:sx n="66" d="100"/>
          <a:sy n="66" d="100"/>
        </p:scale>
        <p:origin x="-572" y="-6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ECEE8-E9FC-FC45-B568-AAC5608ADA45}" type="datetimeFigureOut">
              <a:rPr kumimoji="1" lang="zh-CN" altLang="en-US" smtClean="0"/>
              <a:t>2023/9/26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46E578-FCE3-D24A-8B9D-0B8CB17EF71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28240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4.sv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3.pn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4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7" Type="http://schemas.openxmlformats.org/officeDocument/2006/relationships/image" Target="../media/image4.svg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3.pn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8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\Users\cheng\Desktop\WAA大会筹备\WAA 大会活动物料设计文件\主KVbg-定稿.png主KVbg-定稿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7" descr="资源 2"/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2355" y="719455"/>
            <a:ext cx="2880000" cy="712871"/>
          </a:xfrm>
          <a:prstGeom prst="rect">
            <a:avLst/>
          </a:prstGeom>
        </p:spPr>
      </p:pic>
      <p:sp>
        <p:nvSpPr>
          <p:cNvPr id="2" name="文本框 1"/>
          <p:cNvSpPr txBox="1"/>
          <p:nvPr userDrawn="1"/>
        </p:nvSpPr>
        <p:spPr>
          <a:xfrm>
            <a:off x="5845810" y="7279640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主KV-bg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 descr="资源 2"/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65105" y="363855"/>
            <a:ext cx="1440000" cy="35643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44E60E10-5D7A-9F46-9401-49FDDF4DA5A9}" type="datetime1">
              <a:rPr lang="zh-CN" altLang="en-US" smtClean="0"/>
              <a:t>2023/9/26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8" descr="资源 2"/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365105" y="363855"/>
            <a:ext cx="1440000" cy="356436"/>
          </a:xfrm>
          <a:prstGeom prst="rect">
            <a:avLst/>
          </a:prstGeom>
        </p:spPr>
      </p:pic>
      <p:sp>
        <p:nvSpPr>
          <p:cNvPr id="6" name="文本框 5"/>
          <p:cNvSpPr txBox="1"/>
          <p:nvPr userDrawn="1"/>
        </p:nvSpPr>
        <p:spPr>
          <a:xfrm>
            <a:off x="1078230" y="2021840"/>
            <a:ext cx="1198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目录</a:t>
            </a:r>
          </a:p>
        </p:txBody>
      </p:sp>
      <p:sp>
        <p:nvSpPr>
          <p:cNvPr id="7" name="文本框 6"/>
          <p:cNvSpPr txBox="1"/>
          <p:nvPr userDrawn="1"/>
        </p:nvSpPr>
        <p:spPr>
          <a:xfrm>
            <a:off x="4502150" y="1802765"/>
            <a:ext cx="2487930" cy="31692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01 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文字标题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20pt</a:t>
            </a:r>
            <a:endParaRPr lang="en-US" altLang="zh-CN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02 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文字标题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20pt</a:t>
            </a:r>
            <a:endParaRPr lang="en-US" altLang="zh-CN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03 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文字标题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20pt</a:t>
            </a:r>
            <a:endParaRPr lang="en-US" altLang="zh-CN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04 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文字标题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20pt</a:t>
            </a:r>
            <a:endParaRPr lang="en-US" altLang="zh-CN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05 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文字标题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20pt</a:t>
            </a:r>
            <a:endParaRPr lang="zh-CN" altLang="en-US" sz="20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/>
        </p:nvSpPr>
        <p:spPr>
          <a:xfrm>
            <a:off x="0" y="990600"/>
            <a:ext cx="12191365" cy="58680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81A99182-0F21-EB4F-AE0A-410DEBE2DBBA}" type="datetime1">
              <a:rPr lang="zh-CN" altLang="en-US" smtClean="0"/>
              <a:t>2023/9/26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9" name="图片 8" descr="资源 2"/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365105" y="363855"/>
            <a:ext cx="1440000" cy="356436"/>
          </a:xfrm>
          <a:prstGeom prst="rect">
            <a:avLst/>
          </a:prstGeom>
        </p:spPr>
      </p:pic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8330" y="189230"/>
            <a:ext cx="9654540" cy="705485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8E40AEEE-A8F0-0F46-9BE3-45A26F4AF0B4}" type="datetime1">
              <a:rPr lang="zh-CN" altLang="en-US" smtClean="0"/>
              <a:t>2023/9/26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6" name="图片 8" descr="资源 2"/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365105" y="363855"/>
            <a:ext cx="1440000" cy="35643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\Users\cheng\Desktop\WAA大会筹备\WAA 大会活动物料设计文件\主KVbg-定稿.png主KVbg-定稿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7" descr="资源 2"/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2355" y="719455"/>
            <a:ext cx="2880000" cy="712871"/>
          </a:xfrm>
          <a:prstGeom prst="rect">
            <a:avLst/>
          </a:prstGeom>
        </p:spPr>
      </p:pic>
      <p:sp>
        <p:nvSpPr>
          <p:cNvPr id="6" name="标题 1"/>
          <p:cNvSpPr>
            <a:spLocks noGrp="1"/>
          </p:cNvSpPr>
          <p:nvPr>
            <p:ph type="ctrTitle" hasCustomPrompt="1"/>
          </p:nvPr>
        </p:nvSpPr>
        <p:spPr>
          <a:xfrm>
            <a:off x="1198800" y="2448560"/>
            <a:ext cx="3190320" cy="1036240"/>
          </a:xfrm>
        </p:spPr>
        <p:txBody>
          <a:bodyPr/>
          <a:lstStyle>
            <a:lvl1pPr>
              <a:defRPr sz="6600"/>
            </a:lvl1pPr>
          </a:lstStyle>
          <a:p>
            <a:r>
              <a:rPr lang="zh-CN" altLang="en-US" dirty="0"/>
              <a:t>谢谢</a:t>
            </a:r>
            <a:r>
              <a:rPr lang="en-US" altLang="zh-CN" dirty="0"/>
              <a:t>!</a:t>
            </a:r>
          </a:p>
        </p:txBody>
      </p:sp>
      <p:sp>
        <p:nvSpPr>
          <p:cNvPr id="7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198800" y="3722960"/>
            <a:ext cx="3190320" cy="625520"/>
          </a:xfrm>
        </p:spPr>
        <p:txBody>
          <a:bodyPr>
            <a:noAutofit/>
          </a:bodyPr>
          <a:lstStyle>
            <a:lvl1pPr marL="0" indent="0">
              <a:buNone/>
              <a:defRPr sz="4000"/>
            </a:lvl1pPr>
          </a:lstStyle>
          <a:p>
            <a:r>
              <a:rPr lang="en-US" altLang="zh-CN" dirty="0"/>
              <a:t>Thanks!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hinese tex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28890" y="456134"/>
            <a:ext cx="10736446" cy="9934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1pPr>
            <a:lvl2pPr marL="593725" indent="0" algn="ctr">
              <a:buNone/>
              <a:defRPr sz="2595"/>
            </a:lvl2pPr>
            <a:lvl3pPr marL="1186815" indent="0" algn="ctr">
              <a:buNone/>
              <a:defRPr sz="2335"/>
            </a:lvl3pPr>
            <a:lvl4pPr marL="1780540" indent="0" algn="ctr">
              <a:buNone/>
              <a:defRPr sz="2075"/>
            </a:lvl4pPr>
            <a:lvl5pPr marL="2373630" indent="0" algn="ctr">
              <a:buNone/>
              <a:defRPr sz="2075"/>
            </a:lvl5pPr>
            <a:lvl6pPr marL="2967355" indent="0" algn="ctr">
              <a:buNone/>
              <a:defRPr sz="2075"/>
            </a:lvl6pPr>
            <a:lvl7pPr marL="3560445" indent="0" algn="ctr">
              <a:buNone/>
              <a:defRPr sz="2075"/>
            </a:lvl7pPr>
            <a:lvl8pPr marL="4154170" indent="0" algn="ctr">
              <a:buNone/>
              <a:defRPr sz="2075"/>
            </a:lvl8pPr>
            <a:lvl9pPr marL="4747260" indent="0" algn="ctr">
              <a:buNone/>
              <a:defRPr sz="2075"/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 hasCustomPrompt="1"/>
          </p:nvPr>
        </p:nvSpPr>
        <p:spPr>
          <a:xfrm>
            <a:off x="725740" y="1501989"/>
            <a:ext cx="10729365" cy="4690459"/>
          </a:xfrm>
          <a:prstGeom prst="rect">
            <a:avLst/>
          </a:prstGeom>
        </p:spPr>
        <p:txBody>
          <a:bodyPr lIns="0" tIns="0" rIns="0" bIns="0"/>
          <a:lstStyle>
            <a:lvl1pPr marL="12065" indent="0">
              <a:lnSpc>
                <a:spcPct val="100000"/>
              </a:lnSpc>
              <a:spcBef>
                <a:spcPts val="0"/>
              </a:spcBef>
              <a:buFontTx/>
              <a:buNone/>
              <a:tabLst>
                <a:tab pos="1207135" algn="ctr"/>
              </a:tabLst>
              <a:defRPr sz="18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1pPr>
            <a:lvl2pPr marL="525145" indent="-170815">
              <a:buFont typeface="Arial" panose="020B0604020202020204" pitchFamily="34" charset="0"/>
              <a:buChar char="•"/>
              <a:tabLst>
                <a:tab pos="1207135" algn="ctr"/>
              </a:tabLst>
              <a:defRPr sz="1295" baseline="0"/>
            </a:lvl2pPr>
            <a:lvl3pPr marL="525145" indent="-170815">
              <a:buFont typeface="Arial" panose="020B0604020202020204" pitchFamily="34" charset="0"/>
              <a:buChar char="•"/>
              <a:tabLst>
                <a:tab pos="1207135" algn="ctr"/>
              </a:tabLst>
              <a:defRPr sz="1295" baseline="0"/>
            </a:lvl3pPr>
            <a:lvl4pPr marL="525145" indent="-170815">
              <a:buFont typeface="Arial" panose="020B0604020202020204" pitchFamily="34" charset="0"/>
              <a:buChar char="•"/>
              <a:tabLst>
                <a:tab pos="1207135" algn="ctr"/>
              </a:tabLst>
              <a:defRPr sz="1295" baseline="0"/>
            </a:lvl4pPr>
            <a:lvl5pPr marL="525145" indent="-170815">
              <a:buFont typeface="Arial" panose="020B0604020202020204" pitchFamily="34" charset="0"/>
              <a:buChar char="•"/>
              <a:tabLst>
                <a:tab pos="1207135" algn="ctr"/>
              </a:tabLst>
              <a:defRPr sz="1295" baseline="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13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4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tags" Target="../tags/tag3.xml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2.xml"/><Relationship Id="rId14" Type="http://schemas.openxmlformats.org/officeDocument/2006/relationships/tags" Target="../tags/tag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C:\Users\cheng\Desktop\主KV-bg2.png主KV-bg2"/>
          <p:cNvPicPr>
            <a:picLocks noChangeAspect="1"/>
          </p:cNvPicPr>
          <p:nvPr userDrawn="1"/>
        </p:nvPicPr>
        <p:blipFill>
          <a:blip r:embed="rId15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bg1"/>
                </a:solidFill>
              </a:defRPr>
            </a:lvl1pPr>
          </a:lstStyle>
          <a:p>
            <a:fld id="{5EF17E61-367F-8F42-B976-FFFD84899DDD}" type="datetime1">
              <a:rPr lang="zh-CN" altLang="en-US" smtClean="0"/>
              <a:t>2023/9/26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bg1"/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bg1"/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9" name="文本框 8"/>
          <p:cNvSpPr txBox="1"/>
          <p:nvPr userDrawn="1"/>
        </p:nvSpPr>
        <p:spPr>
          <a:xfrm>
            <a:off x="5273675" y="7842250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/>
          </a:p>
        </p:txBody>
      </p:sp>
    </p:spTree>
    <p:custDataLst>
      <p:tags r:id="rId9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bg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bg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bg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bg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bg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bg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3.xml"/><Relationship Id="rId1" Type="http://schemas.openxmlformats.org/officeDocument/2006/relationships/tags" Target="../tags/tag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4294967295"/>
            <p:custDataLst>
              <p:tags r:id="rId2"/>
            </p:custDataLst>
          </p:nvPr>
        </p:nvSpPr>
        <p:spPr>
          <a:xfrm>
            <a:off x="-1257300" y="3104261"/>
            <a:ext cx="11315700" cy="1036638"/>
          </a:xfrm>
        </p:spPr>
        <p:txBody>
          <a:bodyPr>
            <a:no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6000" dirty="0">
                <a:gradFill>
                  <a:gsLst>
                    <a:gs pos="0">
                      <a:srgbClr val="3FA9F5"/>
                    </a:gs>
                    <a:gs pos="100000">
                      <a:srgbClr val="FFBB31"/>
                    </a:gs>
                    <a:gs pos="55000">
                      <a:srgbClr val="FAFAFA"/>
                    </a:gs>
                  </a:gsLst>
                  <a:lin scaled="1"/>
                </a:gradFill>
                <a:latin typeface="微软雅黑" panose="020B0503020204020204" charset="-122"/>
                <a:ea typeface="微软雅黑" panose="020B0503020204020204" charset="-122"/>
              </a:rPr>
              <a:t>WAA</a:t>
            </a:r>
            <a:r>
              <a:rPr lang="zh-CN" altLang="en-US" sz="6000" dirty="0">
                <a:gradFill>
                  <a:gsLst>
                    <a:gs pos="0">
                      <a:srgbClr val="3FA9F5"/>
                    </a:gs>
                    <a:gs pos="100000">
                      <a:srgbClr val="FFBB31"/>
                    </a:gs>
                    <a:gs pos="55000">
                      <a:srgbClr val="FAFAFA"/>
                    </a:gs>
                  </a:gsLst>
                  <a:lin scaled="1"/>
                </a:gradFill>
                <a:latin typeface="微软雅黑" panose="020B0503020204020204" charset="-122"/>
                <a:ea typeface="微软雅黑" panose="020B0503020204020204" charset="-122"/>
              </a:rPr>
              <a:t>联盟秘书处</a:t>
            </a:r>
            <a:r>
              <a:rPr lang="zh-CN" altLang="en-US" sz="6000" dirty="0" smtClean="0">
                <a:gradFill>
                  <a:gsLst>
                    <a:gs pos="0">
                      <a:srgbClr val="3FA9F5"/>
                    </a:gs>
                    <a:gs pos="100000">
                      <a:srgbClr val="FFBB31"/>
                    </a:gs>
                    <a:gs pos="55000">
                      <a:srgbClr val="FAFAFA"/>
                    </a:gs>
                  </a:gsLst>
                  <a:lin scaled="1"/>
                </a:gradFill>
                <a:latin typeface="微软雅黑" panose="020B0503020204020204" charset="-122"/>
                <a:ea typeface="微软雅黑" panose="020B0503020204020204" charset="-122"/>
              </a:rPr>
              <a:t>联席会</a:t>
            </a:r>
            <a:r>
              <a:rPr lang="en-US" altLang="zh-CN" sz="6000" dirty="0" smtClean="0">
                <a:gradFill>
                  <a:gsLst>
                    <a:gs pos="0">
                      <a:srgbClr val="3FA9F5"/>
                    </a:gs>
                    <a:gs pos="100000">
                      <a:srgbClr val="FFBB31"/>
                    </a:gs>
                    <a:gs pos="55000">
                      <a:srgbClr val="FAFAFA"/>
                    </a:gs>
                  </a:gsLst>
                  <a:lin scaled="1"/>
                </a:gradFill>
                <a:latin typeface="微软雅黑" panose="020B0503020204020204" charset="-122"/>
                <a:ea typeface="微软雅黑" panose="020B0503020204020204" charset="-122"/>
              </a:rPr>
              <a:t/>
            </a:r>
            <a:br>
              <a:rPr lang="en-US" altLang="zh-CN" sz="6000" dirty="0" smtClean="0">
                <a:gradFill>
                  <a:gsLst>
                    <a:gs pos="0">
                      <a:srgbClr val="3FA9F5"/>
                    </a:gs>
                    <a:gs pos="100000">
                      <a:srgbClr val="FFBB31"/>
                    </a:gs>
                    <a:gs pos="55000">
                      <a:srgbClr val="FAFAFA"/>
                    </a:gs>
                  </a:gsLst>
                  <a:lin scaled="1"/>
                </a:gradFill>
                <a:latin typeface="微软雅黑" panose="020B0503020204020204" charset="-122"/>
                <a:ea typeface="微软雅黑" panose="020B0503020204020204" charset="-122"/>
              </a:rPr>
            </a:br>
            <a:r>
              <a:rPr lang="zh-CN" altLang="en-US" sz="6000" dirty="0" smtClean="0">
                <a:gradFill>
                  <a:gsLst>
                    <a:gs pos="0">
                      <a:srgbClr val="3FA9F5"/>
                    </a:gs>
                    <a:gs pos="100000">
                      <a:srgbClr val="FFBB31"/>
                    </a:gs>
                    <a:gs pos="55000">
                      <a:srgbClr val="FAFAFA"/>
                    </a:gs>
                  </a:gsLst>
                  <a:lin scaled="1"/>
                </a:gradFill>
                <a:latin typeface="微软雅黑" panose="020B0503020204020204" charset="-122"/>
                <a:ea typeface="微软雅黑" panose="020B0503020204020204" charset="-122"/>
              </a:rPr>
              <a:t>第七次</a:t>
            </a:r>
            <a:r>
              <a:rPr lang="zh-CN" altLang="en-US" sz="6000" dirty="0">
                <a:gradFill>
                  <a:gsLst>
                    <a:gs pos="0">
                      <a:srgbClr val="3FA9F5"/>
                    </a:gs>
                    <a:gs pos="100000">
                      <a:srgbClr val="FFBB31"/>
                    </a:gs>
                    <a:gs pos="55000">
                      <a:srgbClr val="FAFAFA"/>
                    </a:gs>
                  </a:gsLst>
                  <a:lin scaled="1"/>
                </a:gradFill>
                <a:latin typeface="微软雅黑" panose="020B0503020204020204" charset="-122"/>
                <a:ea typeface="微软雅黑" panose="020B0503020204020204" charset="-122"/>
              </a:rPr>
              <a:t>会议</a:t>
            </a:r>
            <a:r>
              <a:rPr lang="en-US" altLang="zh-CN" sz="6000" dirty="0">
                <a:gradFill>
                  <a:gsLst>
                    <a:gs pos="0">
                      <a:srgbClr val="3FA9F5"/>
                    </a:gs>
                    <a:gs pos="100000">
                      <a:srgbClr val="FFBB31"/>
                    </a:gs>
                    <a:gs pos="55000">
                      <a:srgbClr val="FAFAFA"/>
                    </a:gs>
                  </a:gsLst>
                  <a:lin scaled="1"/>
                </a:gradFill>
                <a:latin typeface="微软雅黑" panose="020B0503020204020204" charset="-122"/>
                <a:ea typeface="微软雅黑" panose="020B0503020204020204" charset="-122"/>
              </a:rPr>
              <a:t>             </a:t>
            </a:r>
            <a:endParaRPr lang="zh-CN" altLang="en-US" sz="6000" b="1" dirty="0">
              <a:gradFill>
                <a:gsLst>
                  <a:gs pos="0">
                    <a:srgbClr val="3FA9F5"/>
                  </a:gs>
                  <a:gs pos="100000">
                    <a:srgbClr val="FFBB31"/>
                  </a:gs>
                  <a:gs pos="55000">
                    <a:srgbClr val="FAFAFA"/>
                  </a:gs>
                </a:gsLst>
                <a:lin scaled="1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4294967295"/>
            <p:custDataLst>
              <p:tags r:id="rId3"/>
            </p:custDataLst>
          </p:nvPr>
        </p:nvSpPr>
        <p:spPr>
          <a:xfrm>
            <a:off x="3477768" y="5039424"/>
            <a:ext cx="8118475" cy="625475"/>
          </a:xfrm>
        </p:spPr>
        <p:txBody>
          <a:bodyPr/>
          <a:lstStyle/>
          <a:p>
            <a:r>
              <a:rPr lang="zh-CN" altLang="en-US" dirty="0"/>
              <a:t>202</a:t>
            </a:r>
            <a:r>
              <a:rPr lang="en-US" altLang="zh-CN" dirty="0"/>
              <a:t>3</a:t>
            </a:r>
            <a:r>
              <a:rPr lang="zh-CN" altLang="en-US" dirty="0" smtClean="0"/>
              <a:t>年</a:t>
            </a:r>
            <a:r>
              <a:rPr lang="en-US" altLang="zh-CN" dirty="0" smtClean="0"/>
              <a:t>10</a:t>
            </a:r>
            <a:r>
              <a:rPr lang="zh-CN" altLang="en-US" dirty="0" smtClean="0"/>
              <a:t>月</a:t>
            </a:r>
            <a:r>
              <a:rPr lang="en-US" altLang="zh-CN" dirty="0" smtClean="0"/>
              <a:t>11</a:t>
            </a:r>
            <a:r>
              <a:rPr lang="zh-CN" altLang="en-US" dirty="0" smtClean="0"/>
              <a:t>日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96278" y="233312"/>
            <a:ext cx="9889435" cy="705485"/>
          </a:xfrm>
        </p:spPr>
        <p:txBody>
          <a:bodyPr>
            <a:noAutofit/>
          </a:bodyPr>
          <a:lstStyle/>
          <a:p>
            <a:pPr eaLnBrk="1" hangingPunct="1"/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="" xmlns:a16="http://schemas.microsoft.com/office/drawing/2014/main" id="{DF3D276B-C369-0753-18C4-1B97BFE020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5353810"/>
              </p:ext>
            </p:extLst>
          </p:nvPr>
        </p:nvGraphicFramePr>
        <p:xfrm>
          <a:off x="695178" y="1158986"/>
          <a:ext cx="9971825" cy="50886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2482">
                  <a:extLst>
                    <a:ext uri="{9D8B030D-6E8A-4147-A177-3AD203B41FA5}">
                      <a16:colId xmlns="" xmlns:a16="http://schemas.microsoft.com/office/drawing/2014/main" val="159505527"/>
                    </a:ext>
                  </a:extLst>
                </a:gridCol>
                <a:gridCol w="5075079">
                  <a:extLst>
                    <a:ext uri="{9D8B030D-6E8A-4147-A177-3AD203B41FA5}">
                      <a16:colId xmlns="" xmlns:a16="http://schemas.microsoft.com/office/drawing/2014/main" val="199532039"/>
                    </a:ext>
                  </a:extLst>
                </a:gridCol>
                <a:gridCol w="2071262">
                  <a:extLst>
                    <a:ext uri="{9D8B030D-6E8A-4147-A177-3AD203B41FA5}">
                      <a16:colId xmlns="" xmlns:a16="http://schemas.microsoft.com/office/drawing/2014/main" val="964345438"/>
                    </a:ext>
                  </a:extLst>
                </a:gridCol>
                <a:gridCol w="1913002">
                  <a:extLst>
                    <a:ext uri="{9D8B030D-6E8A-4147-A177-3AD203B41FA5}">
                      <a16:colId xmlns="" xmlns:a16="http://schemas.microsoft.com/office/drawing/2014/main" val="242698769"/>
                    </a:ext>
                  </a:extLst>
                </a:gridCol>
              </a:tblGrid>
              <a:tr h="485509">
                <a:tc>
                  <a:txBody>
                    <a:bodyPr/>
                    <a:lstStyle/>
                    <a:p>
                      <a:pPr algn="ctr"/>
                      <a:r>
                        <a:rPr lang="en-US" sz="1600" kern="0" dirty="0">
                          <a:effectLst/>
                        </a:rPr>
                        <a:t>NO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2000" marR="6651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600" b="1" kern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内容</a:t>
                      </a:r>
                    </a:p>
                  </a:txBody>
                  <a:tcPr marL="72000" marR="6651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600" b="1" kern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时长</a:t>
                      </a:r>
                    </a:p>
                  </a:txBody>
                  <a:tcPr marL="72000" marR="6651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600" b="1" kern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汇报人</a:t>
                      </a:r>
                      <a:endParaRPr lang="zh-CN" altLang="en-US" sz="1600" b="1" kern="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66512" marT="0" marB="0" anchor="ctr"/>
                </a:tc>
                <a:extLst>
                  <a:ext uri="{0D108BD9-81ED-4DB2-BD59-A6C34878D82A}">
                    <a16:rowId xmlns="" xmlns:a16="http://schemas.microsoft.com/office/drawing/2014/main" val="2822789344"/>
                  </a:ext>
                </a:extLst>
              </a:tr>
              <a:tr h="575389">
                <a:tc>
                  <a:txBody>
                    <a:bodyPr/>
                    <a:lstStyle/>
                    <a:p>
                      <a:pPr algn="ctr"/>
                      <a:r>
                        <a:rPr lang="en-US" sz="1600" kern="0" dirty="0" smtClean="0">
                          <a:effectLst/>
                        </a:rPr>
                        <a:t>1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2000" marR="66512" marT="0" marB="0" anchor="ctr"/>
                </a:tc>
                <a:tc>
                  <a:txBody>
                    <a:bodyPr/>
                    <a:lstStyle/>
                    <a:p>
                      <a:r>
                        <a:rPr lang="zh-CN" alt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遗留问题</a:t>
                      </a:r>
                      <a:endParaRPr lang="zh-CN" altLang="en-US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6350" marT="635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10mins</a:t>
                      </a:r>
                    </a:p>
                  </a:txBody>
                  <a:tcPr marL="72000" marR="6350" marT="635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600" u="none" strike="noStrike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6350" marT="6350" marB="0" anchor="ctr"/>
                </a:tc>
              </a:tr>
              <a:tr h="57538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kern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2000" marR="66512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 smtClean="0"/>
                        <a:t>联盟运营情况汇报</a:t>
                      </a:r>
                    </a:p>
                  </a:txBody>
                  <a:tcPr marL="72000" marR="6350" marT="635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10mins</a:t>
                      </a:r>
                    </a:p>
                  </a:txBody>
                  <a:tcPr marL="72000" marR="6350" marT="635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600" u="none" strike="noStrike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6350" marT="6350" marB="0" anchor="ctr"/>
                </a:tc>
                <a:extLst>
                  <a:ext uri="{0D108BD9-81ED-4DB2-BD59-A6C34878D82A}">
                    <a16:rowId xmlns="" xmlns:a16="http://schemas.microsoft.com/office/drawing/2014/main" val="3400781254"/>
                  </a:ext>
                </a:extLst>
              </a:tr>
              <a:tr h="57538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b="1" kern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zh-CN" altLang="en-US" sz="1600" b="1" kern="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66512" marT="0" marB="0" anchor="ctr"/>
                </a:tc>
                <a:tc>
                  <a:txBody>
                    <a:bodyPr/>
                    <a:lstStyle/>
                    <a:p>
                      <a:r>
                        <a:rPr lang="zh-CN" alt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提案管理</a:t>
                      </a:r>
                    </a:p>
                  </a:txBody>
                  <a:tcPr marL="72000" marR="6350" marT="635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10mins</a:t>
                      </a:r>
                    </a:p>
                  </a:txBody>
                  <a:tcPr marL="7200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60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6350" marT="6350" marB="0" anchor="ctr"/>
                </a:tc>
              </a:tr>
              <a:tr h="57538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b="1" kern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zh-CN" altLang="en-US" sz="1600" b="1" kern="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66512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认证管理</a:t>
                      </a:r>
                    </a:p>
                  </a:txBody>
                  <a:tcPr marL="7200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</a:t>
                      </a:r>
                      <a:r>
                        <a:rPr lang="en-US" altLang="zh-CN" sz="160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mins</a:t>
                      </a:r>
                      <a:endParaRPr lang="en-US" sz="1600" u="none" strike="noStrike" kern="12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200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60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6350" marT="6350" marB="0" anchor="ctr"/>
                </a:tc>
              </a:tr>
              <a:tr h="57538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b="1" kern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zh-CN" altLang="en-US" sz="1600" b="1" kern="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66512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制度建设</a:t>
                      </a:r>
                    </a:p>
                  </a:txBody>
                  <a:tcPr marL="72000" marR="6350" marT="635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10mins</a:t>
                      </a:r>
                    </a:p>
                  </a:txBody>
                  <a:tcPr marL="7200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60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6350" marT="6350" marB="0" anchor="ctr"/>
                </a:tc>
              </a:tr>
              <a:tr h="57538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b="1" kern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zh-CN" altLang="en-US" sz="1600" b="1" kern="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66512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重大营销活动</a:t>
                      </a:r>
                    </a:p>
                  </a:txBody>
                  <a:tcPr marL="72000" marR="6350" marT="635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10mins</a:t>
                      </a:r>
                    </a:p>
                  </a:txBody>
                  <a:tcPr marL="7200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60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6350" marT="6350" marB="0" anchor="ctr"/>
                </a:tc>
              </a:tr>
              <a:tr h="57538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b="1" kern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zh-CN" altLang="en-US" sz="1600" b="1" kern="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66512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联盟重要会议信息通报</a:t>
                      </a:r>
                    </a:p>
                  </a:txBody>
                  <a:tcPr marL="72000" marR="6350" marT="635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10mins</a:t>
                      </a:r>
                    </a:p>
                  </a:txBody>
                  <a:tcPr marL="7200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60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6350" marT="6350" marB="0" anchor="ctr"/>
                </a:tc>
              </a:tr>
              <a:tr h="57538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b="1" kern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zh-CN" altLang="en-US" sz="1600" b="1" kern="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66512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理事会其他审议</a:t>
                      </a:r>
                      <a:r>
                        <a:rPr lang="en-US" altLang="zh-CN" sz="160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60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决策事项预审</a:t>
                      </a:r>
                    </a:p>
                  </a:txBody>
                  <a:tcPr marL="72000" marR="6350" marT="635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10mins</a:t>
                      </a:r>
                    </a:p>
                  </a:txBody>
                  <a:tcPr marL="7200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60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6350" marT="635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4419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4294967295"/>
            <p:custDataLst>
              <p:tags r:id="rId2"/>
            </p:custDataLst>
          </p:nvPr>
        </p:nvSpPr>
        <p:spPr>
          <a:xfrm>
            <a:off x="-812800" y="2968794"/>
            <a:ext cx="9188365" cy="1036638"/>
          </a:xfrm>
        </p:spPr>
        <p:txBody>
          <a:bodyPr>
            <a:noAutofit/>
          </a:bodyPr>
          <a:lstStyle/>
          <a:p>
            <a:pPr algn="ctr"/>
            <a:r>
              <a:rPr lang="zh-CN" altLang="en-US" sz="6000" dirty="0" smtClean="0">
                <a:gradFill>
                  <a:gsLst>
                    <a:gs pos="0">
                      <a:srgbClr val="3FA9F5"/>
                    </a:gs>
                    <a:gs pos="100000">
                      <a:srgbClr val="FFBB31"/>
                    </a:gs>
                    <a:gs pos="55000">
                      <a:srgbClr val="FAFAFA"/>
                    </a:gs>
                  </a:gsLst>
                  <a:lin scaled="1"/>
                </a:gradFill>
                <a:latin typeface="微软雅黑" panose="020B0503020204020204" charset="-122"/>
                <a:ea typeface="微软雅黑" panose="020B0503020204020204" charset="-122"/>
              </a:rPr>
              <a:t>遗留问题</a:t>
            </a:r>
            <a:endParaRPr lang="zh-CN" altLang="en-US" sz="6000" b="1" dirty="0">
              <a:gradFill>
                <a:gsLst>
                  <a:gs pos="0">
                    <a:srgbClr val="3FA9F5"/>
                  </a:gs>
                  <a:gs pos="100000">
                    <a:srgbClr val="FFBB31"/>
                  </a:gs>
                  <a:gs pos="55000">
                    <a:srgbClr val="FAFAFA"/>
                  </a:gs>
                </a:gsLst>
                <a:lin scaled="1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36094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zh-CN" altLang="zh-CN" sz="3200" b="1" dirty="0">
                <a:latin typeface="+mn-ea"/>
                <a:ea typeface="+mn-ea"/>
              </a:rPr>
              <a:t>议题</a:t>
            </a:r>
            <a:r>
              <a:rPr lang="zh-CN" altLang="zh-CN" sz="3200" b="1" dirty="0" smtClean="0">
                <a:latin typeface="+mn-ea"/>
                <a:ea typeface="+mn-ea"/>
              </a:rPr>
              <a:t>：</a:t>
            </a:r>
            <a:endParaRPr lang="zh-CN" altLang="en-US" sz="3200" b="1" dirty="0" smtClean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54850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35000" y="2749550"/>
            <a:ext cx="5104765" cy="119888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72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谢</a:t>
            </a:r>
            <a:r>
              <a:rPr lang="en-US" altLang="zh-CN" sz="72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zh-CN" altLang="en-US" sz="72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谢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ODViY2JkMjU3NGYzZTEwMzZmMGFkZWViYmNkYWU3ND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空白演示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176_1*a*1"/>
  <p:tag name="KSO_WM_TEMPLATE_CATEGORY" val="custom"/>
  <p:tag name="KSO_WM_TEMPLATE_INDEX" val="20205176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输入您的封面副标题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176_1*b*1"/>
  <p:tag name="KSO_WM_TEMPLATE_CATEGORY" val="custom"/>
  <p:tag name="KSO_WM_TEMPLATE_INDEX" val="20205176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空白演示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176_1*a*1"/>
  <p:tag name="KSO_WM_TEMPLATE_CATEGORY" val="custom"/>
  <p:tag name="KSO_WM_TEMPLATE_INDEX" val="20205176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9226</TotalTime>
  <Words>66</Words>
  <Application>Microsoft Office PowerPoint</Application>
  <PresentationFormat>自定义</PresentationFormat>
  <Paragraphs>34</Paragraphs>
  <Slides>5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6" baseType="lpstr">
      <vt:lpstr>Office 主题​​</vt:lpstr>
      <vt:lpstr>WAA联盟秘书处联席会 第七次会议             </vt:lpstr>
      <vt:lpstr>目录</vt:lpstr>
      <vt:lpstr>遗留问题</vt:lpstr>
      <vt:lpstr>议题：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Grace</dc:creator>
  <cp:lastModifiedBy>496158652@qq.com</cp:lastModifiedBy>
  <cp:revision>561</cp:revision>
  <cp:lastPrinted>2023-04-06T05:14:05Z</cp:lastPrinted>
  <dcterms:created xsi:type="dcterms:W3CDTF">2019-06-19T02:08:00Z</dcterms:created>
  <dcterms:modified xsi:type="dcterms:W3CDTF">2023-09-26T08:20:01Z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2052-11.1.0.11691</vt:lpwstr>
  </property>
  <property fmtid="{D5CDD505-2E9C-101B-9397-08002B2CF9AE}" pid="3" name="ICV">
    <vt:lpwstr>1E3F08F5B0734CB68AC6CCC0D33561AF</vt:lpwstr>
  </property>
</Properties>
</file>